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10287000" cx="18288000"/>
  <p:notesSz cx="6858000" cy="9144000"/>
  <p:embeddedFontLst>
    <p:embeddedFont>
      <p:font typeface="Playfair Display"/>
      <p:bold r:id="rId61"/>
      <p:boldItalic r:id="rId62"/>
    </p:embeddedFont>
    <p:embeddedFont>
      <p:font typeface="Montserrat"/>
      <p:regular r:id="rId63"/>
      <p:bold r:id="rId64"/>
      <p:italic r:id="rId65"/>
      <p:boldItalic r:id="rId66"/>
    </p:embeddedFont>
    <p:embeddedFont>
      <p:font typeface="Poppins"/>
      <p:regular r:id="rId67"/>
      <p:bold r:id="rId68"/>
      <p:italic r:id="rId69"/>
      <p:boldItalic r:id="rId70"/>
    </p:embeddedFont>
    <p:embeddedFont>
      <p:font typeface="Poppins Medium"/>
      <p:regular r:id="rId71"/>
      <p:bold r:id="rId72"/>
      <p:italic r:id="rId73"/>
      <p:boldItalic r:id="rId74"/>
    </p:embeddedFont>
    <p:embeddedFont>
      <p:font typeface="Open Sans Light"/>
      <p:regular r:id="rId75"/>
      <p:bold r:id="rId76"/>
      <p:italic r:id="rId77"/>
      <p:boldItalic r:id="rId78"/>
    </p:embeddedFont>
    <p:embeddedFont>
      <p:font typeface="Open Sans"/>
      <p:bold r:id="rId79"/>
      <p:boldItalic r:id="rId80"/>
    </p:embeddedFont>
    <p:embeddedFont>
      <p:font typeface="Playfair Display Black"/>
      <p:bold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83" roundtripDataSignature="AMtx7mgwm2mne42rHqhciACmh8CfMxWa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customschemas.google.com/relationships/presentationmetadata" Target="meta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OpenSans-boldItalic.fntdata"/><Relationship Id="rId82" Type="http://schemas.openxmlformats.org/officeDocument/2006/relationships/font" Target="fonts/PlayfairDisplayBlack-boldItalic.fntdata"/><Relationship Id="rId81" Type="http://schemas.openxmlformats.org/officeDocument/2006/relationships/font" Target="fonts/PlayfairDisplayBlack-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oppinsMedium-italic.fntdata"/><Relationship Id="rId72" Type="http://schemas.openxmlformats.org/officeDocument/2006/relationships/font" Target="fonts/PoppinsMedium-bold.fntdata"/><Relationship Id="rId31" Type="http://schemas.openxmlformats.org/officeDocument/2006/relationships/slide" Target="slides/slide26.xml"/><Relationship Id="rId75" Type="http://schemas.openxmlformats.org/officeDocument/2006/relationships/font" Target="fonts/OpenSansLight-regular.fntdata"/><Relationship Id="rId30" Type="http://schemas.openxmlformats.org/officeDocument/2006/relationships/slide" Target="slides/slide25.xml"/><Relationship Id="rId74" Type="http://schemas.openxmlformats.org/officeDocument/2006/relationships/font" Target="fonts/PoppinsMedium-boldItalic.fntdata"/><Relationship Id="rId33" Type="http://schemas.openxmlformats.org/officeDocument/2006/relationships/slide" Target="slides/slide28.xml"/><Relationship Id="rId77" Type="http://schemas.openxmlformats.org/officeDocument/2006/relationships/font" Target="fonts/OpenSansLight-italic.fntdata"/><Relationship Id="rId32" Type="http://schemas.openxmlformats.org/officeDocument/2006/relationships/slide" Target="slides/slide27.xml"/><Relationship Id="rId76" Type="http://schemas.openxmlformats.org/officeDocument/2006/relationships/font" Target="fonts/OpenSansLight-bold.fntdata"/><Relationship Id="rId35" Type="http://schemas.openxmlformats.org/officeDocument/2006/relationships/slide" Target="slides/slide30.xml"/><Relationship Id="rId79" Type="http://schemas.openxmlformats.org/officeDocument/2006/relationships/font" Target="fonts/OpenSans-bold.fntdata"/><Relationship Id="rId34" Type="http://schemas.openxmlformats.org/officeDocument/2006/relationships/slide" Target="slides/slide29.xml"/><Relationship Id="rId78" Type="http://schemas.openxmlformats.org/officeDocument/2006/relationships/font" Target="fonts/OpenSansLight-boldItalic.fntdata"/><Relationship Id="rId71" Type="http://schemas.openxmlformats.org/officeDocument/2006/relationships/font" Target="fonts/PoppinsMedium-regular.fntdata"/><Relationship Id="rId70" Type="http://schemas.openxmlformats.org/officeDocument/2006/relationships/font" Target="fonts/Poppins-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layfairDisplay-boldItalic.fntdata"/><Relationship Id="rId61" Type="http://schemas.openxmlformats.org/officeDocument/2006/relationships/font" Target="fonts/PlayfairDisplay-bold.fntdata"/><Relationship Id="rId20" Type="http://schemas.openxmlformats.org/officeDocument/2006/relationships/slide" Target="slides/slide15.xml"/><Relationship Id="rId64" Type="http://schemas.openxmlformats.org/officeDocument/2006/relationships/font" Target="fonts/Montserrat-bold.fntdata"/><Relationship Id="rId63" Type="http://schemas.openxmlformats.org/officeDocument/2006/relationships/font" Target="fonts/Montserrat-regular.fntdata"/><Relationship Id="rId22" Type="http://schemas.openxmlformats.org/officeDocument/2006/relationships/slide" Target="slides/slide17.xml"/><Relationship Id="rId66" Type="http://schemas.openxmlformats.org/officeDocument/2006/relationships/font" Target="fonts/Montserrat-boldItalic.fntdata"/><Relationship Id="rId21" Type="http://schemas.openxmlformats.org/officeDocument/2006/relationships/slide" Target="slides/slide16.xml"/><Relationship Id="rId65" Type="http://schemas.openxmlformats.org/officeDocument/2006/relationships/font" Target="fonts/Montserrat-italic.fntdata"/><Relationship Id="rId24" Type="http://schemas.openxmlformats.org/officeDocument/2006/relationships/slide" Target="slides/slide19.xml"/><Relationship Id="rId68" Type="http://schemas.openxmlformats.org/officeDocument/2006/relationships/font" Target="fonts/Poppins-bold.fntdata"/><Relationship Id="rId23" Type="http://schemas.openxmlformats.org/officeDocument/2006/relationships/slide" Target="slides/slide18.xml"/><Relationship Id="rId67" Type="http://schemas.openxmlformats.org/officeDocument/2006/relationships/font" Target="fonts/Poppins-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oppins-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6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6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6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6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6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6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6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6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6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6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6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65"/>
          <p:cNvSpPr/>
          <p:nvPr>
            <p:ph idx="2" type="pic"/>
          </p:nvPr>
        </p:nvSpPr>
        <p:spPr>
          <a:xfrm>
            <a:off x="1792288" y="612775"/>
            <a:ext cx="5486400" cy="4114800"/>
          </a:xfrm>
          <a:prstGeom prst="rect">
            <a:avLst/>
          </a:prstGeom>
          <a:noFill/>
          <a:ln>
            <a:noFill/>
          </a:ln>
        </p:spPr>
      </p:sp>
      <p:sp>
        <p:nvSpPr>
          <p:cNvPr id="64" name="Google Shape;64;p6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5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46.jp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6.png"/><Relationship Id="rId4" Type="http://schemas.openxmlformats.org/officeDocument/2006/relationships/image" Target="../media/image19.png"/><Relationship Id="rId5" Type="http://schemas.openxmlformats.org/officeDocument/2006/relationships/image" Target="../media/image49.png"/><Relationship Id="rId6" Type="http://schemas.openxmlformats.org/officeDocument/2006/relationships/image" Target="../media/image22.png"/><Relationship Id="rId7"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49.png"/><Relationship Id="rId5" Type="http://schemas.openxmlformats.org/officeDocument/2006/relationships/image" Target="../media/image22.png"/><Relationship Id="rId6" Type="http://schemas.openxmlformats.org/officeDocument/2006/relationships/image" Target="../media/image43.png"/><Relationship Id="rId7"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49.png"/><Relationship Id="rId5" Type="http://schemas.openxmlformats.org/officeDocument/2006/relationships/image" Target="../media/image22.png"/><Relationship Id="rId6" Type="http://schemas.openxmlformats.org/officeDocument/2006/relationships/image" Target="../media/image53.png"/><Relationship Id="rId7"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49.png"/><Relationship Id="rId5" Type="http://schemas.openxmlformats.org/officeDocument/2006/relationships/image" Target="../media/image22.png"/><Relationship Id="rId6" Type="http://schemas.openxmlformats.org/officeDocument/2006/relationships/image" Target="../media/image52.png"/><Relationship Id="rId7"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4.jpg"/><Relationship Id="rId4" Type="http://schemas.openxmlformats.org/officeDocument/2006/relationships/image" Target="../media/image61.jpg"/><Relationship Id="rId5" Type="http://schemas.openxmlformats.org/officeDocument/2006/relationships/image" Target="../media/image74.jpg"/><Relationship Id="rId6" Type="http://schemas.openxmlformats.org/officeDocument/2006/relationships/image" Target="../media/image42.jpg"/><Relationship Id="rId7" Type="http://schemas.openxmlformats.org/officeDocument/2006/relationships/image" Target="../media/image48.png"/><Relationship Id="rId8" Type="http://schemas.openxmlformats.org/officeDocument/2006/relationships/image" Target="../media/image8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2.jpg"/><Relationship Id="rId4" Type="http://schemas.openxmlformats.org/officeDocument/2006/relationships/image" Target="../media/image48.png"/><Relationship Id="rId5"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1.png"/><Relationship Id="rId4" Type="http://schemas.openxmlformats.org/officeDocument/2006/relationships/image" Target="../media/image56.png"/><Relationship Id="rId5" Type="http://schemas.openxmlformats.org/officeDocument/2006/relationships/image" Target="../media/image7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1.png"/><Relationship Id="rId4" Type="http://schemas.openxmlformats.org/officeDocument/2006/relationships/image" Target="../media/image67.png"/><Relationship Id="rId5" Type="http://schemas.openxmlformats.org/officeDocument/2006/relationships/image" Target="../media/image5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1.png"/><Relationship Id="rId4" Type="http://schemas.openxmlformats.org/officeDocument/2006/relationships/image" Target="../media/image69.png"/><Relationship Id="rId5" Type="http://schemas.openxmlformats.org/officeDocument/2006/relationships/image" Target="../media/image77.png"/><Relationship Id="rId6" Type="http://schemas.openxmlformats.org/officeDocument/2006/relationships/image" Target="../media/image64.png"/><Relationship Id="rId7" Type="http://schemas.openxmlformats.org/officeDocument/2006/relationships/image" Target="../media/image7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1.png"/><Relationship Id="rId4" Type="http://schemas.openxmlformats.org/officeDocument/2006/relationships/image" Target="../media/image69.png"/><Relationship Id="rId5" Type="http://schemas.openxmlformats.org/officeDocument/2006/relationships/image" Target="../media/image68.png"/><Relationship Id="rId6" Type="http://schemas.openxmlformats.org/officeDocument/2006/relationships/image" Target="../media/image83.jpg"/><Relationship Id="rId7" Type="http://schemas.openxmlformats.org/officeDocument/2006/relationships/image" Target="../media/image7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23.png"/><Relationship Id="rId5" Type="http://schemas.openxmlformats.org/officeDocument/2006/relationships/image" Target="../media/image9.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1.png"/><Relationship Id="rId4" Type="http://schemas.openxmlformats.org/officeDocument/2006/relationships/image" Target="../media/image69.png"/><Relationship Id="rId5" Type="http://schemas.openxmlformats.org/officeDocument/2006/relationships/image" Target="../media/image76.png"/><Relationship Id="rId6" Type="http://schemas.openxmlformats.org/officeDocument/2006/relationships/image" Target="../media/image112.png"/><Relationship Id="rId7" Type="http://schemas.openxmlformats.org/officeDocument/2006/relationships/image" Target="../media/image105.jpg"/><Relationship Id="rId8" Type="http://schemas.openxmlformats.org/officeDocument/2006/relationships/image" Target="../media/image7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3.png"/><Relationship Id="rId4" Type="http://schemas.openxmlformats.org/officeDocument/2006/relationships/image" Target="../media/image84.png"/><Relationship Id="rId11" Type="http://schemas.openxmlformats.org/officeDocument/2006/relationships/image" Target="../media/image88.png"/><Relationship Id="rId10" Type="http://schemas.openxmlformats.org/officeDocument/2006/relationships/image" Target="../media/image86.jpg"/><Relationship Id="rId9" Type="http://schemas.openxmlformats.org/officeDocument/2006/relationships/image" Target="../media/image75.jpg"/><Relationship Id="rId5" Type="http://schemas.openxmlformats.org/officeDocument/2006/relationships/image" Target="../media/image93.jpg"/><Relationship Id="rId6" Type="http://schemas.openxmlformats.org/officeDocument/2006/relationships/image" Target="../media/image82.jpg"/><Relationship Id="rId7" Type="http://schemas.openxmlformats.org/officeDocument/2006/relationships/image" Target="../media/image98.png"/><Relationship Id="rId8" Type="http://schemas.openxmlformats.org/officeDocument/2006/relationships/image" Target="../media/image8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3.png"/><Relationship Id="rId4" Type="http://schemas.openxmlformats.org/officeDocument/2006/relationships/image" Target="../media/image84.png"/><Relationship Id="rId11" Type="http://schemas.openxmlformats.org/officeDocument/2006/relationships/image" Target="../media/image91.jpg"/><Relationship Id="rId10" Type="http://schemas.openxmlformats.org/officeDocument/2006/relationships/image" Target="../media/image123.jpg"/><Relationship Id="rId12" Type="http://schemas.openxmlformats.org/officeDocument/2006/relationships/image" Target="../media/image95.jpg"/><Relationship Id="rId9" Type="http://schemas.openxmlformats.org/officeDocument/2006/relationships/image" Target="../media/image89.jpg"/><Relationship Id="rId5" Type="http://schemas.openxmlformats.org/officeDocument/2006/relationships/image" Target="../media/image98.png"/><Relationship Id="rId6" Type="http://schemas.openxmlformats.org/officeDocument/2006/relationships/image" Target="../media/image81.png"/><Relationship Id="rId7" Type="http://schemas.openxmlformats.org/officeDocument/2006/relationships/image" Target="../media/image88.png"/><Relationship Id="rId8" Type="http://schemas.openxmlformats.org/officeDocument/2006/relationships/image" Target="../media/image8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3.png"/><Relationship Id="rId4" Type="http://schemas.openxmlformats.org/officeDocument/2006/relationships/image" Target="../media/image84.png"/><Relationship Id="rId11" Type="http://schemas.openxmlformats.org/officeDocument/2006/relationships/image" Target="../media/image107.jpg"/><Relationship Id="rId10" Type="http://schemas.openxmlformats.org/officeDocument/2006/relationships/image" Target="../media/image106.jpg"/><Relationship Id="rId9" Type="http://schemas.openxmlformats.org/officeDocument/2006/relationships/image" Target="../media/image100.jpg"/><Relationship Id="rId5" Type="http://schemas.openxmlformats.org/officeDocument/2006/relationships/image" Target="../media/image98.png"/><Relationship Id="rId6" Type="http://schemas.openxmlformats.org/officeDocument/2006/relationships/image" Target="../media/image81.png"/><Relationship Id="rId7" Type="http://schemas.openxmlformats.org/officeDocument/2006/relationships/image" Target="../media/image88.png"/><Relationship Id="rId8" Type="http://schemas.openxmlformats.org/officeDocument/2006/relationships/image" Target="../media/image94.jpg"/></Relationships>
</file>

<file path=ppt/slides/_rels/slide24.xml.rels><?xml version="1.0" encoding="UTF-8" standalone="yes"?><Relationships xmlns="http://schemas.openxmlformats.org/package/2006/relationships"><Relationship Id="rId11" Type="http://schemas.openxmlformats.org/officeDocument/2006/relationships/image" Target="../media/image99.jpg"/><Relationship Id="rId10" Type="http://schemas.openxmlformats.org/officeDocument/2006/relationships/image" Target="../media/image101.jpg"/><Relationship Id="rId13" Type="http://schemas.openxmlformats.org/officeDocument/2006/relationships/image" Target="../media/image108.jpg"/><Relationship Id="rId12" Type="http://schemas.openxmlformats.org/officeDocument/2006/relationships/image" Target="../media/image104.jp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3.png"/><Relationship Id="rId4" Type="http://schemas.openxmlformats.org/officeDocument/2006/relationships/image" Target="../media/image84.png"/><Relationship Id="rId9" Type="http://schemas.openxmlformats.org/officeDocument/2006/relationships/image" Target="../media/image97.jpg"/><Relationship Id="rId14" Type="http://schemas.openxmlformats.org/officeDocument/2006/relationships/image" Target="../media/image94.jpg"/><Relationship Id="rId5" Type="http://schemas.openxmlformats.org/officeDocument/2006/relationships/image" Target="../media/image98.png"/><Relationship Id="rId6" Type="http://schemas.openxmlformats.org/officeDocument/2006/relationships/image" Target="../media/image81.png"/><Relationship Id="rId7" Type="http://schemas.openxmlformats.org/officeDocument/2006/relationships/image" Target="../media/image88.png"/><Relationship Id="rId8" Type="http://schemas.openxmlformats.org/officeDocument/2006/relationships/image" Target="../media/image9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14.png"/><Relationship Id="rId4" Type="http://schemas.openxmlformats.org/officeDocument/2006/relationships/image" Target="../media/image110.png"/><Relationship Id="rId5" Type="http://schemas.openxmlformats.org/officeDocument/2006/relationships/image" Target="../media/image1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24.png"/><Relationship Id="rId4" Type="http://schemas.openxmlformats.org/officeDocument/2006/relationships/image" Target="../media/image48.png"/><Relationship Id="rId5" Type="http://schemas.openxmlformats.org/officeDocument/2006/relationships/image" Target="../media/image109.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14.png"/><Relationship Id="rId4" Type="http://schemas.openxmlformats.org/officeDocument/2006/relationships/image" Target="../media/image110.png"/><Relationship Id="rId5" Type="http://schemas.openxmlformats.org/officeDocument/2006/relationships/image" Target="../media/image1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70.png"/><Relationship Id="rId4" Type="http://schemas.openxmlformats.org/officeDocument/2006/relationships/image" Target="../media/image48.png"/><Relationship Id="rId5" Type="http://schemas.openxmlformats.org/officeDocument/2006/relationships/image" Target="../media/image1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57.png"/><Relationship Id="rId4" Type="http://schemas.openxmlformats.org/officeDocument/2006/relationships/image" Target="../media/image98.png"/><Relationship Id="rId5" Type="http://schemas.openxmlformats.org/officeDocument/2006/relationships/image" Target="../media/image1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49.png"/><Relationship Id="rId6" Type="http://schemas.openxmlformats.org/officeDocument/2006/relationships/image" Target="../media/image41.png"/><Relationship Id="rId7" Type="http://schemas.openxmlformats.org/officeDocument/2006/relationships/image" Target="../media/image22.png"/><Relationship Id="rId8"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14.png"/><Relationship Id="rId4" Type="http://schemas.openxmlformats.org/officeDocument/2006/relationships/image" Target="../media/image110.png"/><Relationship Id="rId5" Type="http://schemas.openxmlformats.org/officeDocument/2006/relationships/image" Target="../media/image1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26.png"/><Relationship Id="rId4" Type="http://schemas.openxmlformats.org/officeDocument/2006/relationships/image" Target="../media/image48.png"/><Relationship Id="rId5" Type="http://schemas.openxmlformats.org/officeDocument/2006/relationships/image" Target="../media/image177.png"/><Relationship Id="rId6" Type="http://schemas.openxmlformats.org/officeDocument/2006/relationships/image" Target="../media/image1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14.png"/><Relationship Id="rId4" Type="http://schemas.openxmlformats.org/officeDocument/2006/relationships/image" Target="../media/image110.png"/><Relationship Id="rId5" Type="http://schemas.openxmlformats.org/officeDocument/2006/relationships/image" Target="../media/image1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20.png"/><Relationship Id="rId4" Type="http://schemas.openxmlformats.org/officeDocument/2006/relationships/image" Target="../media/image48.png"/><Relationship Id="rId5" Type="http://schemas.openxmlformats.org/officeDocument/2006/relationships/image" Target="../media/image122.png"/><Relationship Id="rId6" Type="http://schemas.openxmlformats.org/officeDocument/2006/relationships/image" Target="../media/image1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14.png"/><Relationship Id="rId4" Type="http://schemas.openxmlformats.org/officeDocument/2006/relationships/image" Target="../media/image110.png"/><Relationship Id="rId5" Type="http://schemas.openxmlformats.org/officeDocument/2006/relationships/image" Target="../media/image1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28.png"/><Relationship Id="rId4" Type="http://schemas.openxmlformats.org/officeDocument/2006/relationships/image" Target="../media/image48.png"/><Relationship Id="rId5" Type="http://schemas.openxmlformats.org/officeDocument/2006/relationships/image" Target="../media/image173.png"/><Relationship Id="rId6" Type="http://schemas.openxmlformats.org/officeDocument/2006/relationships/image" Target="../media/image1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14.png"/><Relationship Id="rId4" Type="http://schemas.openxmlformats.org/officeDocument/2006/relationships/image" Target="../media/image110.png"/><Relationship Id="rId5" Type="http://schemas.openxmlformats.org/officeDocument/2006/relationships/image" Target="../media/image1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14.png"/><Relationship Id="rId4" Type="http://schemas.openxmlformats.org/officeDocument/2006/relationships/image" Target="../media/image110.png"/><Relationship Id="rId5" Type="http://schemas.openxmlformats.org/officeDocument/2006/relationships/image" Target="../media/image131.png"/><Relationship Id="rId6" Type="http://schemas.openxmlformats.org/officeDocument/2006/relationships/image" Target="../media/image130.png"/><Relationship Id="rId7" Type="http://schemas.openxmlformats.org/officeDocument/2006/relationships/image" Target="../media/image132.png"/><Relationship Id="rId8" Type="http://schemas.openxmlformats.org/officeDocument/2006/relationships/image" Target="../media/image1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14.png"/><Relationship Id="rId4" Type="http://schemas.openxmlformats.org/officeDocument/2006/relationships/image" Target="../media/image110.png"/><Relationship Id="rId5" Type="http://schemas.openxmlformats.org/officeDocument/2006/relationships/image" Target="../media/image1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14.png"/><Relationship Id="rId4" Type="http://schemas.openxmlformats.org/officeDocument/2006/relationships/image" Target="../media/image110.png"/><Relationship Id="rId5" Type="http://schemas.openxmlformats.org/officeDocument/2006/relationships/image" Target="../media/image131.png"/><Relationship Id="rId6" Type="http://schemas.openxmlformats.org/officeDocument/2006/relationships/image" Target="../media/image169.png"/><Relationship Id="rId7" Type="http://schemas.openxmlformats.org/officeDocument/2006/relationships/image" Target="../media/image136.png"/><Relationship Id="rId8" Type="http://schemas.openxmlformats.org/officeDocument/2006/relationships/image" Target="../media/image1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49.png"/><Relationship Id="rId5" Type="http://schemas.openxmlformats.org/officeDocument/2006/relationships/image" Target="../media/image30.png"/><Relationship Id="rId6" Type="http://schemas.openxmlformats.org/officeDocument/2006/relationships/image" Target="../media/image25.png"/><Relationship Id="rId7"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14.png"/><Relationship Id="rId4" Type="http://schemas.openxmlformats.org/officeDocument/2006/relationships/image" Target="../media/image110.png"/><Relationship Id="rId5" Type="http://schemas.openxmlformats.org/officeDocument/2006/relationships/image" Target="../media/image1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14.png"/><Relationship Id="rId4" Type="http://schemas.openxmlformats.org/officeDocument/2006/relationships/image" Target="../media/image110.png"/><Relationship Id="rId5" Type="http://schemas.openxmlformats.org/officeDocument/2006/relationships/image" Target="../media/image131.png"/><Relationship Id="rId6" Type="http://schemas.openxmlformats.org/officeDocument/2006/relationships/image" Target="../media/image139.png"/><Relationship Id="rId7" Type="http://schemas.openxmlformats.org/officeDocument/2006/relationships/image" Target="../media/image141.png"/><Relationship Id="rId8" Type="http://schemas.openxmlformats.org/officeDocument/2006/relationships/image" Target="../media/image1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14.png"/><Relationship Id="rId4" Type="http://schemas.openxmlformats.org/officeDocument/2006/relationships/image" Target="../media/image110.png"/><Relationship Id="rId5" Type="http://schemas.openxmlformats.org/officeDocument/2006/relationships/image" Target="../media/image1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14.png"/><Relationship Id="rId4" Type="http://schemas.openxmlformats.org/officeDocument/2006/relationships/image" Target="../media/image110.png"/><Relationship Id="rId5" Type="http://schemas.openxmlformats.org/officeDocument/2006/relationships/image" Target="../media/image131.png"/><Relationship Id="rId6" Type="http://schemas.openxmlformats.org/officeDocument/2006/relationships/image" Target="../media/image142.png"/><Relationship Id="rId7" Type="http://schemas.openxmlformats.org/officeDocument/2006/relationships/image" Target="../media/image147.png"/><Relationship Id="rId8" Type="http://schemas.openxmlformats.org/officeDocument/2006/relationships/image" Target="../media/image1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14.png"/><Relationship Id="rId4" Type="http://schemas.openxmlformats.org/officeDocument/2006/relationships/image" Target="../media/image110.png"/><Relationship Id="rId5" Type="http://schemas.openxmlformats.org/officeDocument/2006/relationships/image" Target="../media/image131.png"/></Relationships>
</file>

<file path=ppt/slides/_rels/slide45.xml.rels><?xml version="1.0" encoding="UTF-8" standalone="yes"?><Relationships xmlns="http://schemas.openxmlformats.org/package/2006/relationships"><Relationship Id="rId10" Type="http://schemas.openxmlformats.org/officeDocument/2006/relationships/image" Target="../media/image150.png"/><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14.png"/><Relationship Id="rId4" Type="http://schemas.openxmlformats.org/officeDocument/2006/relationships/image" Target="../media/image110.png"/><Relationship Id="rId9" Type="http://schemas.openxmlformats.org/officeDocument/2006/relationships/image" Target="../media/image152.png"/><Relationship Id="rId5" Type="http://schemas.openxmlformats.org/officeDocument/2006/relationships/image" Target="../media/image131.png"/><Relationship Id="rId6" Type="http://schemas.openxmlformats.org/officeDocument/2006/relationships/image" Target="../media/image138.png"/><Relationship Id="rId7" Type="http://schemas.openxmlformats.org/officeDocument/2006/relationships/image" Target="../media/image149.png"/><Relationship Id="rId8" Type="http://schemas.openxmlformats.org/officeDocument/2006/relationships/image" Target="../media/image1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14.png"/><Relationship Id="rId4" Type="http://schemas.openxmlformats.org/officeDocument/2006/relationships/image" Target="../media/image110.png"/><Relationship Id="rId5" Type="http://schemas.openxmlformats.org/officeDocument/2006/relationships/image" Target="../media/image1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37.jpg"/><Relationship Id="rId4" Type="http://schemas.openxmlformats.org/officeDocument/2006/relationships/image" Target="../media/image148.jpg"/><Relationship Id="rId5" Type="http://schemas.openxmlformats.org/officeDocument/2006/relationships/image" Target="../media/image146.jpg"/><Relationship Id="rId6" Type="http://schemas.openxmlformats.org/officeDocument/2006/relationships/image" Target="../media/image153.jpg"/><Relationship Id="rId7" Type="http://schemas.openxmlformats.org/officeDocument/2006/relationships/image" Target="../media/image156.jpg"/><Relationship Id="rId8" Type="http://schemas.openxmlformats.org/officeDocument/2006/relationships/image" Target="../media/image15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65.png"/><Relationship Id="rId4" Type="http://schemas.openxmlformats.org/officeDocument/2006/relationships/image" Target="../media/image48.png"/><Relationship Id="rId5"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14.png"/><Relationship Id="rId4" Type="http://schemas.openxmlformats.org/officeDocument/2006/relationships/image" Target="../media/image110.png"/><Relationship Id="rId5" Type="http://schemas.openxmlformats.org/officeDocument/2006/relationships/image" Target="../media/image1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49.png"/><Relationship Id="rId5" Type="http://schemas.openxmlformats.org/officeDocument/2006/relationships/image" Target="../media/image28.png"/><Relationship Id="rId6" Type="http://schemas.openxmlformats.org/officeDocument/2006/relationships/image" Target="../media/image22.png"/><Relationship Id="rId7" Type="http://schemas.openxmlformats.org/officeDocument/2006/relationships/image" Target="../media/image51.png"/><Relationship Id="rId8"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55.jpg"/><Relationship Id="rId4" Type="http://schemas.openxmlformats.org/officeDocument/2006/relationships/image" Target="../media/image164.jpg"/><Relationship Id="rId5" Type="http://schemas.openxmlformats.org/officeDocument/2006/relationships/image" Target="../media/image154.jpg"/><Relationship Id="rId6" Type="http://schemas.openxmlformats.org/officeDocument/2006/relationships/image" Target="../media/image16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14.png"/><Relationship Id="rId4" Type="http://schemas.openxmlformats.org/officeDocument/2006/relationships/image" Target="../media/image110.png"/><Relationship Id="rId5" Type="http://schemas.openxmlformats.org/officeDocument/2006/relationships/image" Target="../media/image1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55.jpg"/><Relationship Id="rId4" Type="http://schemas.openxmlformats.org/officeDocument/2006/relationships/image" Target="../media/image164.jpg"/><Relationship Id="rId5" Type="http://schemas.openxmlformats.org/officeDocument/2006/relationships/image" Target="../media/image154.jpg"/><Relationship Id="rId6" Type="http://schemas.openxmlformats.org/officeDocument/2006/relationships/image" Target="../media/image168.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14.png"/><Relationship Id="rId4" Type="http://schemas.openxmlformats.org/officeDocument/2006/relationships/image" Target="../media/image110.png"/><Relationship Id="rId5" Type="http://schemas.openxmlformats.org/officeDocument/2006/relationships/image" Target="../media/image1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60.jpg"/><Relationship Id="rId4" Type="http://schemas.openxmlformats.org/officeDocument/2006/relationships/image" Target="../media/image166.jpg"/><Relationship Id="rId5" Type="http://schemas.openxmlformats.org/officeDocument/2006/relationships/image" Target="../media/image175.jpg"/><Relationship Id="rId6" Type="http://schemas.openxmlformats.org/officeDocument/2006/relationships/image" Target="../media/image167.jpg"/><Relationship Id="rId7" Type="http://schemas.openxmlformats.org/officeDocument/2006/relationships/image" Target="../media/image171.jpg"/><Relationship Id="rId8" Type="http://schemas.openxmlformats.org/officeDocument/2006/relationships/image" Target="../media/image17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72.jp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49.png"/><Relationship Id="rId5" Type="http://schemas.openxmlformats.org/officeDocument/2006/relationships/image" Target="../media/image31.png"/><Relationship Id="rId6" Type="http://schemas.openxmlformats.org/officeDocument/2006/relationships/image" Target="../media/image22.png"/><Relationship Id="rId7"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49.png"/><Relationship Id="rId5" Type="http://schemas.openxmlformats.org/officeDocument/2006/relationships/image" Target="../media/image38.png"/><Relationship Id="rId6" Type="http://schemas.openxmlformats.org/officeDocument/2006/relationships/image" Target="../media/image22.png"/><Relationship Id="rId7"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0.png"/><Relationship Id="rId4" Type="http://schemas.openxmlformats.org/officeDocument/2006/relationships/image" Target="../media/image12.png"/><Relationship Id="rId9" Type="http://schemas.openxmlformats.org/officeDocument/2006/relationships/image" Target="../media/image23.png"/><Relationship Id="rId5" Type="http://schemas.openxmlformats.org/officeDocument/2006/relationships/image" Target="../media/image9.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49.png"/><Relationship Id="rId5" Type="http://schemas.openxmlformats.org/officeDocument/2006/relationships/image" Target="../media/image22.png"/><Relationship Id="rId6" Type="http://schemas.openxmlformats.org/officeDocument/2006/relationships/image" Target="../media/image45.png"/><Relationship Id="rId7"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AE8"/>
        </a:solidFill>
      </p:bgPr>
    </p:bg>
    <p:spTree>
      <p:nvGrpSpPr>
        <p:cNvPr id="83" name="Shape 83"/>
        <p:cNvGrpSpPr/>
        <p:nvPr/>
      </p:nvGrpSpPr>
      <p:grpSpPr>
        <a:xfrm>
          <a:off x="0" y="0"/>
          <a:ext cx="0" cy="0"/>
          <a:chOff x="0" y="0"/>
          <a:chExt cx="0" cy="0"/>
        </a:xfrm>
      </p:grpSpPr>
      <p:sp>
        <p:nvSpPr>
          <p:cNvPr id="84" name="Google Shape;84;p1"/>
          <p:cNvSpPr/>
          <p:nvPr/>
        </p:nvSpPr>
        <p:spPr>
          <a:xfrm rot="279207">
            <a:off x="-151426" y="3990108"/>
            <a:ext cx="19820173" cy="3387448"/>
          </a:xfrm>
          <a:custGeom>
            <a:rect b="b" l="l" r="r" t="t"/>
            <a:pathLst>
              <a:path extrusionOk="0" h="3387448" w="19820173">
                <a:moveTo>
                  <a:pt x="0" y="0"/>
                </a:moveTo>
                <a:lnTo>
                  <a:pt x="19820173" y="0"/>
                </a:lnTo>
                <a:lnTo>
                  <a:pt x="19820173" y="3387447"/>
                </a:lnTo>
                <a:lnTo>
                  <a:pt x="0" y="3387447"/>
                </a:lnTo>
                <a:lnTo>
                  <a:pt x="0" y="0"/>
                </a:lnTo>
                <a:close/>
              </a:path>
            </a:pathLst>
          </a:custGeom>
          <a:blipFill rotWithShape="1">
            <a:blip r:embed="rId3">
              <a:alphaModFix/>
            </a:blip>
            <a:stretch>
              <a:fillRect b="0" l="0" r="0" t="0"/>
            </a:stretch>
          </a:blipFill>
          <a:ln>
            <a:noFill/>
          </a:ln>
        </p:spPr>
      </p:sp>
      <p:sp>
        <p:nvSpPr>
          <p:cNvPr id="85" name="Google Shape;85;p1"/>
          <p:cNvSpPr/>
          <p:nvPr/>
        </p:nvSpPr>
        <p:spPr>
          <a:xfrm>
            <a:off x="-256168" y="7200900"/>
            <a:ext cx="7315200" cy="3323099"/>
          </a:xfrm>
          <a:custGeom>
            <a:rect b="b" l="l" r="r" t="t"/>
            <a:pathLst>
              <a:path extrusionOk="0" h="3323099" w="7315200">
                <a:moveTo>
                  <a:pt x="0" y="0"/>
                </a:moveTo>
                <a:lnTo>
                  <a:pt x="7315200" y="0"/>
                </a:lnTo>
                <a:lnTo>
                  <a:pt x="7315200" y="3323099"/>
                </a:lnTo>
                <a:lnTo>
                  <a:pt x="0" y="3323099"/>
                </a:lnTo>
                <a:lnTo>
                  <a:pt x="0" y="0"/>
                </a:lnTo>
                <a:close/>
              </a:path>
            </a:pathLst>
          </a:custGeom>
          <a:blipFill rotWithShape="1">
            <a:blip r:embed="rId4">
              <a:alphaModFix/>
            </a:blip>
            <a:stretch>
              <a:fillRect b="0" l="0" r="0" t="0"/>
            </a:stretch>
          </a:blipFill>
          <a:ln>
            <a:noFill/>
          </a:ln>
        </p:spPr>
      </p:sp>
      <p:sp>
        <p:nvSpPr>
          <p:cNvPr id="86" name="Google Shape;86;p1"/>
          <p:cNvSpPr/>
          <p:nvPr/>
        </p:nvSpPr>
        <p:spPr>
          <a:xfrm>
            <a:off x="11753757" y="7200900"/>
            <a:ext cx="7315200" cy="3323099"/>
          </a:xfrm>
          <a:custGeom>
            <a:rect b="b" l="l" r="r" t="t"/>
            <a:pathLst>
              <a:path extrusionOk="0" h="3323099" w="7315200">
                <a:moveTo>
                  <a:pt x="0" y="0"/>
                </a:moveTo>
                <a:lnTo>
                  <a:pt x="7315200" y="0"/>
                </a:lnTo>
                <a:lnTo>
                  <a:pt x="7315200" y="3323099"/>
                </a:lnTo>
                <a:lnTo>
                  <a:pt x="0" y="3323099"/>
                </a:lnTo>
                <a:lnTo>
                  <a:pt x="0" y="0"/>
                </a:lnTo>
                <a:close/>
              </a:path>
            </a:pathLst>
          </a:custGeom>
          <a:blipFill rotWithShape="1">
            <a:blip r:embed="rId4">
              <a:alphaModFix/>
            </a:blip>
            <a:stretch>
              <a:fillRect b="0" l="0" r="0" t="0"/>
            </a:stretch>
          </a:blipFill>
          <a:ln>
            <a:noFill/>
          </a:ln>
        </p:spPr>
      </p:sp>
      <p:grpSp>
        <p:nvGrpSpPr>
          <p:cNvPr id="87" name="Google Shape;87;p1"/>
          <p:cNvGrpSpPr/>
          <p:nvPr/>
        </p:nvGrpSpPr>
        <p:grpSpPr>
          <a:xfrm>
            <a:off x="5634074" y="2536485"/>
            <a:ext cx="7019852" cy="10120673"/>
            <a:chOff x="0" y="1397"/>
            <a:chExt cx="6224905" cy="8974582"/>
          </a:xfrm>
        </p:grpSpPr>
        <p:sp>
          <p:nvSpPr>
            <p:cNvPr id="88" name="Google Shape;88;p1"/>
            <p:cNvSpPr/>
            <p:nvPr/>
          </p:nvSpPr>
          <p:spPr>
            <a:xfrm>
              <a:off x="648843" y="391922"/>
              <a:ext cx="4927219" cy="8193405"/>
            </a:xfrm>
            <a:custGeom>
              <a:rect b="b" l="l" r="r" t="t"/>
              <a:pathLst>
                <a:path extrusionOk="0" h="8193405" w="4927219">
                  <a:moveTo>
                    <a:pt x="2463673" y="0"/>
                  </a:moveTo>
                  <a:cubicBezTo>
                    <a:pt x="3742436" y="7620"/>
                    <a:pt x="4908804" y="1092708"/>
                    <a:pt x="4927219" y="2446274"/>
                  </a:cubicBezTo>
                  <a:lnTo>
                    <a:pt x="4927219" y="8193405"/>
                  </a:lnTo>
                  <a:lnTo>
                    <a:pt x="0" y="8193405"/>
                  </a:lnTo>
                  <a:lnTo>
                    <a:pt x="0" y="2446274"/>
                  </a:lnTo>
                  <a:cubicBezTo>
                    <a:pt x="18542" y="1092708"/>
                    <a:pt x="1184783" y="7620"/>
                    <a:pt x="2463673" y="0"/>
                  </a:cubicBezTo>
                  <a:close/>
                </a:path>
              </a:pathLst>
            </a:custGeom>
            <a:blipFill rotWithShape="1">
              <a:blip r:embed="rId5">
                <a:alphaModFix/>
              </a:blip>
              <a:stretch>
                <a:fillRect b="0" l="-93959" r="-9395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
            <p:cNvSpPr/>
            <p:nvPr/>
          </p:nvSpPr>
          <p:spPr>
            <a:xfrm>
              <a:off x="0" y="1397"/>
              <a:ext cx="6224905" cy="8974582"/>
            </a:xfrm>
            <a:custGeom>
              <a:rect b="b" l="l" r="r" t="t"/>
              <a:pathLst>
                <a:path extrusionOk="0" h="8974582" w="6224905">
                  <a:moveTo>
                    <a:pt x="4823460" y="1102106"/>
                  </a:moveTo>
                  <a:cubicBezTo>
                    <a:pt x="4356227" y="647573"/>
                    <a:pt x="3732530" y="384683"/>
                    <a:pt x="3112516" y="381000"/>
                  </a:cubicBezTo>
                  <a:lnTo>
                    <a:pt x="3112389" y="381000"/>
                  </a:lnTo>
                  <a:cubicBezTo>
                    <a:pt x="2492248" y="384683"/>
                    <a:pt x="1868678" y="647446"/>
                    <a:pt x="1401445" y="1102106"/>
                  </a:cubicBezTo>
                  <a:cubicBezTo>
                    <a:pt x="918845" y="1571625"/>
                    <a:pt x="648208" y="2187575"/>
                    <a:pt x="639445" y="2836799"/>
                  </a:cubicBezTo>
                  <a:lnTo>
                    <a:pt x="639445" y="8593455"/>
                  </a:lnTo>
                  <a:lnTo>
                    <a:pt x="5585587" y="8593455"/>
                  </a:lnTo>
                  <a:lnTo>
                    <a:pt x="5585587" y="2836672"/>
                  </a:lnTo>
                  <a:cubicBezTo>
                    <a:pt x="5576697" y="2187575"/>
                    <a:pt x="5306060" y="1571498"/>
                    <a:pt x="4823460" y="1102106"/>
                  </a:cubicBezTo>
                  <a:close/>
                  <a:moveTo>
                    <a:pt x="5566537" y="8574405"/>
                  </a:moveTo>
                  <a:lnTo>
                    <a:pt x="658368" y="8574405"/>
                  </a:lnTo>
                  <a:lnTo>
                    <a:pt x="658368" y="2836926"/>
                  </a:lnTo>
                  <a:cubicBezTo>
                    <a:pt x="667131" y="2192909"/>
                    <a:pt x="935736" y="1581658"/>
                    <a:pt x="1414653" y="1115695"/>
                  </a:cubicBezTo>
                  <a:cubicBezTo>
                    <a:pt x="1878457" y="664464"/>
                    <a:pt x="2497201" y="403606"/>
                    <a:pt x="3112389" y="400050"/>
                  </a:cubicBezTo>
                  <a:cubicBezTo>
                    <a:pt x="3727577" y="403733"/>
                    <a:pt x="4346448" y="664591"/>
                    <a:pt x="4810125" y="1115695"/>
                  </a:cubicBezTo>
                  <a:cubicBezTo>
                    <a:pt x="5289042" y="1581658"/>
                    <a:pt x="5557647" y="2192909"/>
                    <a:pt x="5566410" y="2836799"/>
                  </a:cubicBezTo>
                  <a:lnTo>
                    <a:pt x="5566410" y="8574405"/>
                  </a:lnTo>
                  <a:close/>
                  <a:moveTo>
                    <a:pt x="6224905" y="3335147"/>
                  </a:moveTo>
                  <a:cubicBezTo>
                    <a:pt x="6082792" y="3314700"/>
                    <a:pt x="6006973" y="3227705"/>
                    <a:pt x="5966460" y="3137662"/>
                  </a:cubicBezTo>
                  <a:lnTo>
                    <a:pt x="5966460" y="2831465"/>
                  </a:lnTo>
                  <a:cubicBezTo>
                    <a:pt x="5956173" y="2080641"/>
                    <a:pt x="5644642" y="1369441"/>
                    <a:pt x="5089144" y="828929"/>
                  </a:cubicBezTo>
                  <a:cubicBezTo>
                    <a:pt x="4552061" y="306451"/>
                    <a:pt x="3832352" y="4191"/>
                    <a:pt x="3114675" y="0"/>
                  </a:cubicBezTo>
                  <a:lnTo>
                    <a:pt x="3110103" y="0"/>
                  </a:lnTo>
                  <a:cubicBezTo>
                    <a:pt x="2392553" y="4191"/>
                    <a:pt x="1672844" y="306451"/>
                    <a:pt x="1135634" y="828929"/>
                  </a:cubicBezTo>
                  <a:cubicBezTo>
                    <a:pt x="580136" y="1369314"/>
                    <a:pt x="268605" y="2080514"/>
                    <a:pt x="258318" y="2831592"/>
                  </a:cubicBezTo>
                  <a:lnTo>
                    <a:pt x="258318" y="6489573"/>
                  </a:lnTo>
                  <a:cubicBezTo>
                    <a:pt x="217805" y="6579616"/>
                    <a:pt x="141986" y="6666611"/>
                    <a:pt x="0" y="6687058"/>
                  </a:cubicBezTo>
                  <a:cubicBezTo>
                    <a:pt x="142113" y="6707505"/>
                    <a:pt x="217932" y="6794501"/>
                    <a:pt x="258318" y="6884543"/>
                  </a:cubicBezTo>
                  <a:lnTo>
                    <a:pt x="258318" y="8974582"/>
                  </a:lnTo>
                  <a:lnTo>
                    <a:pt x="5966460" y="8974582"/>
                  </a:lnTo>
                  <a:lnTo>
                    <a:pt x="5966460" y="3532759"/>
                  </a:lnTo>
                  <a:cubicBezTo>
                    <a:pt x="6006973" y="3442589"/>
                    <a:pt x="6082792" y="3355594"/>
                    <a:pt x="6224905" y="3335147"/>
                  </a:cubicBezTo>
                  <a:close/>
                  <a:moveTo>
                    <a:pt x="277368" y="8955405"/>
                  </a:moveTo>
                  <a:lnTo>
                    <a:pt x="277368" y="6884416"/>
                  </a:lnTo>
                  <a:cubicBezTo>
                    <a:pt x="317881" y="6794373"/>
                    <a:pt x="393700" y="6707505"/>
                    <a:pt x="535686" y="6687058"/>
                  </a:cubicBezTo>
                  <a:cubicBezTo>
                    <a:pt x="393700" y="6666611"/>
                    <a:pt x="317881" y="6579616"/>
                    <a:pt x="277368" y="6489700"/>
                  </a:cubicBezTo>
                  <a:lnTo>
                    <a:pt x="277368" y="2831846"/>
                  </a:lnTo>
                  <a:cubicBezTo>
                    <a:pt x="287528" y="2086102"/>
                    <a:pt x="597027" y="1379601"/>
                    <a:pt x="1148969" y="842772"/>
                  </a:cubicBezTo>
                  <a:cubicBezTo>
                    <a:pt x="1682623" y="323469"/>
                    <a:pt x="2397506" y="23241"/>
                    <a:pt x="3110230" y="19050"/>
                  </a:cubicBezTo>
                  <a:lnTo>
                    <a:pt x="3114675" y="19050"/>
                  </a:lnTo>
                  <a:cubicBezTo>
                    <a:pt x="3827399" y="23241"/>
                    <a:pt x="4542282" y="323469"/>
                    <a:pt x="5075936" y="842645"/>
                  </a:cubicBezTo>
                  <a:cubicBezTo>
                    <a:pt x="5627878" y="1379601"/>
                    <a:pt x="5937377" y="2085975"/>
                    <a:pt x="5947537" y="2831592"/>
                  </a:cubicBezTo>
                  <a:lnTo>
                    <a:pt x="5947537" y="3137789"/>
                  </a:lnTo>
                  <a:cubicBezTo>
                    <a:pt x="5907024" y="3227705"/>
                    <a:pt x="5831205" y="3314700"/>
                    <a:pt x="5689219" y="3335147"/>
                  </a:cubicBezTo>
                  <a:cubicBezTo>
                    <a:pt x="5831205" y="3355594"/>
                    <a:pt x="5907024" y="3442462"/>
                    <a:pt x="5947537" y="3532505"/>
                  </a:cubicBezTo>
                  <a:lnTo>
                    <a:pt x="5947537" y="8955405"/>
                  </a:lnTo>
                  <a:lnTo>
                    <a:pt x="277368" y="8955405"/>
                  </a:lnTo>
                  <a:close/>
                </a:path>
              </a:pathLst>
            </a:custGeom>
            <a:solidFill>
              <a:srgbClr val="7D33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
          <p:cNvSpPr/>
          <p:nvPr/>
        </p:nvSpPr>
        <p:spPr>
          <a:xfrm>
            <a:off x="13494487"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6">
              <a:alphaModFix/>
            </a:blip>
            <a:stretch>
              <a:fillRect b="0" l="0" r="0" t="0"/>
            </a:stretch>
          </a:blipFill>
          <a:ln>
            <a:noFill/>
          </a:ln>
        </p:spPr>
      </p:sp>
      <p:sp>
        <p:nvSpPr>
          <p:cNvPr id="91" name="Google Shape;91;p1"/>
          <p:cNvSpPr/>
          <p:nvPr/>
        </p:nvSpPr>
        <p:spPr>
          <a:xfrm>
            <a:off x="-4793513"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6">
              <a:alphaModFix/>
            </a:blip>
            <a:stretch>
              <a:fillRect b="0" l="0" r="0" t="0"/>
            </a:stretch>
          </a:blipFill>
          <a:ln>
            <a:noFill/>
          </a:ln>
        </p:spPr>
      </p:sp>
      <p:sp>
        <p:nvSpPr>
          <p:cNvPr id="92" name="Google Shape;92;p1"/>
          <p:cNvSpPr/>
          <p:nvPr/>
        </p:nvSpPr>
        <p:spPr>
          <a:xfrm rot="-5400000">
            <a:off x="14236699" y="-304298"/>
            <a:ext cx="5335124" cy="4329392"/>
          </a:xfrm>
          <a:custGeom>
            <a:rect b="b" l="l" r="r" t="t"/>
            <a:pathLst>
              <a:path extrusionOk="0" h="4329392" w="5335124">
                <a:moveTo>
                  <a:pt x="0" y="0"/>
                </a:moveTo>
                <a:lnTo>
                  <a:pt x="5335124" y="0"/>
                </a:lnTo>
                <a:lnTo>
                  <a:pt x="5335124" y="4329392"/>
                </a:lnTo>
                <a:lnTo>
                  <a:pt x="0" y="4329392"/>
                </a:lnTo>
                <a:lnTo>
                  <a:pt x="0" y="0"/>
                </a:lnTo>
                <a:close/>
              </a:path>
            </a:pathLst>
          </a:custGeom>
          <a:blipFill rotWithShape="1">
            <a:blip r:embed="rId7">
              <a:alphaModFix/>
            </a:blip>
            <a:stretch>
              <a:fillRect b="0" l="0" r="-181" t="0"/>
            </a:stretch>
          </a:blipFill>
          <a:ln>
            <a:noFill/>
          </a:ln>
        </p:spPr>
      </p:sp>
      <p:sp>
        <p:nvSpPr>
          <p:cNvPr id="93" name="Google Shape;93;p1"/>
          <p:cNvSpPr/>
          <p:nvPr/>
        </p:nvSpPr>
        <p:spPr>
          <a:xfrm>
            <a:off x="3401432" y="2534910"/>
            <a:ext cx="3204066" cy="2545776"/>
          </a:xfrm>
          <a:custGeom>
            <a:rect b="b" l="l" r="r" t="t"/>
            <a:pathLst>
              <a:path extrusionOk="0" h="2545776" w="3204066">
                <a:moveTo>
                  <a:pt x="0" y="0"/>
                </a:moveTo>
                <a:lnTo>
                  <a:pt x="3204066" y="0"/>
                </a:lnTo>
                <a:lnTo>
                  <a:pt x="3204066" y="2545776"/>
                </a:lnTo>
                <a:lnTo>
                  <a:pt x="0" y="2545776"/>
                </a:lnTo>
                <a:lnTo>
                  <a:pt x="0" y="0"/>
                </a:lnTo>
                <a:close/>
              </a:path>
            </a:pathLst>
          </a:custGeom>
          <a:blipFill rotWithShape="1">
            <a:blip r:embed="rId8">
              <a:alphaModFix/>
            </a:blip>
            <a:stretch>
              <a:fillRect b="0" l="0" r="0" t="0"/>
            </a:stretch>
          </a:blipFill>
          <a:ln>
            <a:noFill/>
          </a:ln>
        </p:spPr>
      </p:sp>
      <p:sp>
        <p:nvSpPr>
          <p:cNvPr id="94" name="Google Shape;94;p1"/>
          <p:cNvSpPr/>
          <p:nvPr/>
        </p:nvSpPr>
        <p:spPr>
          <a:xfrm flipH="1">
            <a:off x="12063080" y="2534910"/>
            <a:ext cx="3204066" cy="2545776"/>
          </a:xfrm>
          <a:custGeom>
            <a:rect b="b" l="l" r="r" t="t"/>
            <a:pathLst>
              <a:path extrusionOk="0" h="2545776" w="3204066">
                <a:moveTo>
                  <a:pt x="3204066" y="0"/>
                </a:moveTo>
                <a:lnTo>
                  <a:pt x="0" y="0"/>
                </a:lnTo>
                <a:lnTo>
                  <a:pt x="0" y="2545776"/>
                </a:lnTo>
                <a:lnTo>
                  <a:pt x="3204066" y="2545776"/>
                </a:lnTo>
                <a:lnTo>
                  <a:pt x="3204066" y="0"/>
                </a:lnTo>
                <a:close/>
              </a:path>
            </a:pathLst>
          </a:custGeom>
          <a:blipFill rotWithShape="1">
            <a:blip r:embed="rId8">
              <a:alphaModFix/>
            </a:blip>
            <a:stretch>
              <a:fillRect b="0" l="0" r="0" t="0"/>
            </a:stretch>
          </a:blipFill>
          <a:ln>
            <a:noFill/>
          </a:ln>
        </p:spPr>
      </p:sp>
      <p:sp>
        <p:nvSpPr>
          <p:cNvPr id="95" name="Google Shape;95;p1"/>
          <p:cNvSpPr txBox="1"/>
          <p:nvPr/>
        </p:nvSpPr>
        <p:spPr>
          <a:xfrm>
            <a:off x="1993371" y="246380"/>
            <a:ext cx="14301258" cy="2382520"/>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0" i="0" lang="en-US" sz="8000" u="none" cap="none" strike="noStrike">
                <a:solidFill>
                  <a:srgbClr val="7D331F"/>
                </a:solidFill>
                <a:latin typeface="Arial"/>
                <a:ea typeface="Arial"/>
                <a:cs typeface="Arial"/>
                <a:sym typeface="Arial"/>
              </a:rPr>
              <a:t>DANCE FUNDAMENTALS</a:t>
            </a:r>
            <a:endParaRPr/>
          </a:p>
        </p:txBody>
      </p:sp>
      <p:sp>
        <p:nvSpPr>
          <p:cNvPr id="96" name="Google Shape;96;p1"/>
          <p:cNvSpPr/>
          <p:nvPr/>
        </p:nvSpPr>
        <p:spPr>
          <a:xfrm flipH="1" rot="5400000">
            <a:off x="-1284159" y="-304298"/>
            <a:ext cx="5335124" cy="4329392"/>
          </a:xfrm>
          <a:custGeom>
            <a:rect b="b" l="l" r="r" t="t"/>
            <a:pathLst>
              <a:path extrusionOk="0" h="4329392" w="5335124">
                <a:moveTo>
                  <a:pt x="0" y="4329392"/>
                </a:moveTo>
                <a:lnTo>
                  <a:pt x="5335124" y="4329392"/>
                </a:lnTo>
                <a:lnTo>
                  <a:pt x="5335124" y="0"/>
                </a:lnTo>
                <a:lnTo>
                  <a:pt x="0" y="0"/>
                </a:lnTo>
                <a:lnTo>
                  <a:pt x="0" y="4329392"/>
                </a:lnTo>
                <a:close/>
              </a:path>
            </a:pathLst>
          </a:custGeom>
          <a:blipFill rotWithShape="1">
            <a:blip r:embed="rId7">
              <a:alphaModFix/>
            </a:blip>
            <a:stretch>
              <a:fillRect b="0" l="0" r="-181" t="0"/>
            </a:stretch>
          </a:blipFill>
          <a:ln>
            <a:noFill/>
          </a:ln>
        </p:spPr>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3A194"/>
        </a:solidFill>
      </p:bgPr>
    </p:bg>
    <p:spTree>
      <p:nvGrpSpPr>
        <p:cNvPr id="242" name="Shape 242"/>
        <p:cNvGrpSpPr/>
        <p:nvPr/>
      </p:nvGrpSpPr>
      <p:grpSpPr>
        <a:xfrm>
          <a:off x="0" y="0"/>
          <a:ext cx="0" cy="0"/>
          <a:chOff x="0" y="0"/>
          <a:chExt cx="0" cy="0"/>
        </a:xfrm>
      </p:grpSpPr>
      <p:sp>
        <p:nvSpPr>
          <p:cNvPr id="243" name="Google Shape;243;p10"/>
          <p:cNvSpPr/>
          <p:nvPr/>
        </p:nvSpPr>
        <p:spPr>
          <a:xfrm>
            <a:off x="0" y="15341"/>
            <a:ext cx="13258339" cy="10287000"/>
          </a:xfrm>
          <a:custGeom>
            <a:rect b="b" l="l" r="r" t="t"/>
            <a:pathLst>
              <a:path extrusionOk="0" h="3443065" w="4437574">
                <a:moveTo>
                  <a:pt x="0" y="0"/>
                </a:moveTo>
                <a:lnTo>
                  <a:pt x="4437574" y="0"/>
                </a:lnTo>
                <a:lnTo>
                  <a:pt x="4437574" y="3443065"/>
                </a:lnTo>
                <a:lnTo>
                  <a:pt x="0" y="3443065"/>
                </a:lnTo>
                <a:close/>
              </a:path>
            </a:pathLst>
          </a:custGeom>
          <a:solidFill>
            <a:srgbClr val="E2C2B8"/>
          </a:solidFill>
          <a:ln>
            <a:noFill/>
          </a:ln>
        </p:spPr>
      </p:sp>
      <p:sp>
        <p:nvSpPr>
          <p:cNvPr id="244" name="Google Shape;244;p10"/>
          <p:cNvSpPr/>
          <p:nvPr/>
        </p:nvSpPr>
        <p:spPr>
          <a:xfrm>
            <a:off x="2670811" y="5037834"/>
            <a:ext cx="13708378" cy="5249166"/>
          </a:xfrm>
          <a:custGeom>
            <a:rect b="b" l="l" r="r" t="t"/>
            <a:pathLst>
              <a:path extrusionOk="0" h="5249166" w="13708378">
                <a:moveTo>
                  <a:pt x="0" y="0"/>
                </a:moveTo>
                <a:lnTo>
                  <a:pt x="13708378" y="0"/>
                </a:lnTo>
                <a:lnTo>
                  <a:pt x="13708378" y="5249166"/>
                </a:lnTo>
                <a:lnTo>
                  <a:pt x="0" y="5249166"/>
                </a:lnTo>
                <a:lnTo>
                  <a:pt x="0" y="0"/>
                </a:lnTo>
                <a:close/>
              </a:path>
            </a:pathLst>
          </a:custGeom>
          <a:blipFill rotWithShape="1">
            <a:blip r:embed="rId3">
              <a:alphaModFix/>
            </a:blip>
            <a:stretch>
              <a:fillRect b="0" l="0" r="0" t="0"/>
            </a:stretch>
          </a:blipFill>
          <a:ln>
            <a:noFill/>
          </a:ln>
        </p:spPr>
      </p:sp>
      <p:sp>
        <p:nvSpPr>
          <p:cNvPr id="245" name="Google Shape;245;p10"/>
          <p:cNvSpPr/>
          <p:nvPr/>
        </p:nvSpPr>
        <p:spPr>
          <a:xfrm>
            <a:off x="-4793513" y="-4778172"/>
            <a:ext cx="9587026" cy="9587026"/>
          </a:xfrm>
          <a:custGeom>
            <a:rect b="b" l="l" r="r" t="t"/>
            <a:pathLst>
              <a:path extrusionOk="0" h="9587026" w="9587026">
                <a:moveTo>
                  <a:pt x="0" y="0"/>
                </a:moveTo>
                <a:lnTo>
                  <a:pt x="9587026" y="0"/>
                </a:lnTo>
                <a:lnTo>
                  <a:pt x="9587026" y="9587027"/>
                </a:lnTo>
                <a:lnTo>
                  <a:pt x="0" y="9587027"/>
                </a:lnTo>
                <a:lnTo>
                  <a:pt x="0" y="0"/>
                </a:lnTo>
                <a:close/>
              </a:path>
            </a:pathLst>
          </a:custGeom>
          <a:blipFill rotWithShape="1">
            <a:blip r:embed="rId4">
              <a:alphaModFix/>
            </a:blip>
            <a:stretch>
              <a:fillRect b="0" l="0" r="0" t="0"/>
            </a:stretch>
          </a:blipFill>
          <a:ln>
            <a:noFill/>
          </a:ln>
        </p:spPr>
      </p:sp>
      <p:sp>
        <p:nvSpPr>
          <p:cNvPr id="246" name="Google Shape;246;p10"/>
          <p:cNvSpPr/>
          <p:nvPr/>
        </p:nvSpPr>
        <p:spPr>
          <a:xfrm>
            <a:off x="-2619583" y="7200900"/>
            <a:ext cx="4546740" cy="4114800"/>
          </a:xfrm>
          <a:custGeom>
            <a:rect b="b" l="l" r="r" t="t"/>
            <a:pathLst>
              <a:path extrusionOk="0" h="4114800" w="4546740">
                <a:moveTo>
                  <a:pt x="0" y="0"/>
                </a:moveTo>
                <a:lnTo>
                  <a:pt x="4546740" y="0"/>
                </a:lnTo>
                <a:lnTo>
                  <a:pt x="4546740" y="4114800"/>
                </a:lnTo>
                <a:lnTo>
                  <a:pt x="0" y="4114800"/>
                </a:lnTo>
                <a:lnTo>
                  <a:pt x="0" y="0"/>
                </a:lnTo>
                <a:close/>
              </a:path>
            </a:pathLst>
          </a:custGeom>
          <a:blipFill rotWithShape="1">
            <a:blip r:embed="rId5">
              <a:alphaModFix/>
            </a:blip>
            <a:stretch>
              <a:fillRect b="0" l="0" r="0" t="0"/>
            </a:stretch>
          </a:blipFill>
          <a:ln>
            <a:noFill/>
          </a:ln>
        </p:spPr>
      </p:sp>
      <p:sp>
        <p:nvSpPr>
          <p:cNvPr id="247" name="Google Shape;247;p10"/>
          <p:cNvSpPr/>
          <p:nvPr/>
        </p:nvSpPr>
        <p:spPr>
          <a:xfrm>
            <a:off x="4876567" y="2503026"/>
            <a:ext cx="1136097" cy="880475"/>
          </a:xfrm>
          <a:custGeom>
            <a:rect b="b" l="l" r="r" t="t"/>
            <a:pathLst>
              <a:path extrusionOk="0" h="880475" w="1136097">
                <a:moveTo>
                  <a:pt x="0" y="0"/>
                </a:moveTo>
                <a:lnTo>
                  <a:pt x="1136098" y="0"/>
                </a:lnTo>
                <a:lnTo>
                  <a:pt x="1136098" y="880476"/>
                </a:lnTo>
                <a:lnTo>
                  <a:pt x="0" y="880476"/>
                </a:lnTo>
                <a:lnTo>
                  <a:pt x="0" y="0"/>
                </a:lnTo>
                <a:close/>
              </a:path>
            </a:pathLst>
          </a:custGeom>
          <a:blipFill rotWithShape="1">
            <a:blip r:embed="rId6">
              <a:alphaModFix/>
            </a:blip>
            <a:stretch>
              <a:fillRect b="0" l="0" r="0" t="0"/>
            </a:stretch>
          </a:blipFill>
          <a:ln>
            <a:noFill/>
          </a:ln>
        </p:spPr>
      </p:sp>
      <p:cxnSp>
        <p:nvCxnSpPr>
          <p:cNvPr id="248" name="Google Shape;248;p10"/>
          <p:cNvCxnSpPr/>
          <p:nvPr/>
        </p:nvCxnSpPr>
        <p:spPr>
          <a:xfrm>
            <a:off x="6278880" y="6654958"/>
            <a:ext cx="6492240" cy="0"/>
          </a:xfrm>
          <a:prstGeom prst="straightConnector1">
            <a:avLst/>
          </a:prstGeom>
          <a:noFill/>
          <a:ln cap="flat" cmpd="sng" w="38100">
            <a:solidFill>
              <a:srgbClr val="C3A194"/>
            </a:solidFill>
            <a:prstDash val="solid"/>
            <a:round/>
            <a:headEnd len="sm" w="sm" type="none"/>
            <a:tailEnd len="sm" w="sm" type="none"/>
          </a:ln>
        </p:spPr>
      </p:cxnSp>
      <p:sp>
        <p:nvSpPr>
          <p:cNvPr id="249" name="Google Shape;249;p10"/>
          <p:cNvSpPr/>
          <p:nvPr/>
        </p:nvSpPr>
        <p:spPr>
          <a:xfrm rot="-2611478">
            <a:off x="7251327" y="7023652"/>
            <a:ext cx="726217" cy="1814162"/>
          </a:xfrm>
          <a:custGeom>
            <a:rect b="b" l="l" r="r" t="t"/>
            <a:pathLst>
              <a:path extrusionOk="0" h="1814162" w="726217">
                <a:moveTo>
                  <a:pt x="0" y="0"/>
                </a:moveTo>
                <a:lnTo>
                  <a:pt x="726216" y="0"/>
                </a:lnTo>
                <a:lnTo>
                  <a:pt x="726216" y="1814161"/>
                </a:lnTo>
                <a:lnTo>
                  <a:pt x="0" y="1814161"/>
                </a:lnTo>
                <a:lnTo>
                  <a:pt x="0" y="0"/>
                </a:lnTo>
                <a:close/>
              </a:path>
            </a:pathLst>
          </a:custGeom>
          <a:blipFill rotWithShape="1">
            <a:blip r:embed="rId7">
              <a:alphaModFix/>
            </a:blip>
            <a:stretch>
              <a:fillRect b="0" l="0" r="-121704" t="0"/>
            </a:stretch>
          </a:blipFill>
          <a:ln>
            <a:noFill/>
          </a:ln>
        </p:spPr>
      </p:sp>
      <p:sp>
        <p:nvSpPr>
          <p:cNvPr id="250" name="Google Shape;250;p10"/>
          <p:cNvSpPr/>
          <p:nvPr/>
        </p:nvSpPr>
        <p:spPr>
          <a:xfrm rot="2610115">
            <a:off x="10412630" y="7006335"/>
            <a:ext cx="776113" cy="1814162"/>
          </a:xfrm>
          <a:custGeom>
            <a:rect b="b" l="l" r="r" t="t"/>
            <a:pathLst>
              <a:path extrusionOk="0" h="1814162" w="776113">
                <a:moveTo>
                  <a:pt x="0" y="0"/>
                </a:moveTo>
                <a:lnTo>
                  <a:pt x="776114" y="0"/>
                </a:lnTo>
                <a:lnTo>
                  <a:pt x="776114" y="1814161"/>
                </a:lnTo>
                <a:lnTo>
                  <a:pt x="0" y="1814161"/>
                </a:lnTo>
                <a:lnTo>
                  <a:pt x="0" y="0"/>
                </a:lnTo>
                <a:close/>
              </a:path>
            </a:pathLst>
          </a:custGeom>
          <a:blipFill rotWithShape="1">
            <a:blip r:embed="rId7">
              <a:alphaModFix/>
            </a:blip>
            <a:stretch>
              <a:fillRect b="0" l="-107447" r="0" t="0"/>
            </a:stretch>
          </a:blipFill>
          <a:ln>
            <a:noFill/>
          </a:ln>
        </p:spPr>
      </p:sp>
      <p:sp>
        <p:nvSpPr>
          <p:cNvPr id="251" name="Google Shape;251;p10"/>
          <p:cNvSpPr txBox="1"/>
          <p:nvPr/>
        </p:nvSpPr>
        <p:spPr>
          <a:xfrm>
            <a:off x="1220008" y="805484"/>
            <a:ext cx="16230600" cy="114427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6699" u="none" cap="none" strike="noStrike">
                <a:solidFill>
                  <a:srgbClr val="7D331F"/>
                </a:solidFill>
                <a:latin typeface="Playfair Display"/>
                <a:ea typeface="Playfair Display"/>
                <a:cs typeface="Playfair Display"/>
                <a:sym typeface="Playfair Display"/>
              </a:rPr>
              <a:t>SECOND </a:t>
            </a:r>
            <a:r>
              <a:rPr b="0" i="0" lang="en-US" sz="6699" u="none" cap="none" strike="noStrike">
                <a:solidFill>
                  <a:srgbClr val="7D331F"/>
                </a:solidFill>
                <a:latin typeface="Playfair Display"/>
                <a:ea typeface="Playfair Display"/>
                <a:cs typeface="Playfair Display"/>
                <a:sym typeface="Playfair Display"/>
              </a:rPr>
              <a:t>POSITION</a:t>
            </a:r>
            <a:endParaRPr/>
          </a:p>
        </p:txBody>
      </p:sp>
      <p:sp>
        <p:nvSpPr>
          <p:cNvPr id="252" name="Google Shape;252;p10"/>
          <p:cNvSpPr txBox="1"/>
          <p:nvPr/>
        </p:nvSpPr>
        <p:spPr>
          <a:xfrm>
            <a:off x="5444616" y="3532175"/>
            <a:ext cx="8160768" cy="2794002"/>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999" u="none" cap="none" strike="noStrike">
                <a:solidFill>
                  <a:srgbClr val="7D331F"/>
                </a:solidFill>
                <a:latin typeface="Open Sans"/>
                <a:ea typeface="Open Sans"/>
                <a:cs typeface="Open Sans"/>
                <a:sym typeface="Open Sans"/>
              </a:rPr>
              <a:t>Move </a:t>
            </a:r>
            <a:r>
              <a:rPr b="1" i="0" lang="en-US" sz="3999" u="none" cap="none" strike="noStrike">
                <a:solidFill>
                  <a:srgbClr val="3D6259"/>
                </a:solidFill>
                <a:latin typeface="Open Sans"/>
                <a:ea typeface="Open Sans"/>
                <a:cs typeface="Open Sans"/>
                <a:sym typeface="Open Sans"/>
              </a:rPr>
              <a:t>one foot sideward</a:t>
            </a:r>
            <a:r>
              <a:rPr b="1" i="0" lang="en-US" sz="3999" u="none" cap="none" strike="noStrike">
                <a:solidFill>
                  <a:srgbClr val="7D331F"/>
                </a:solidFill>
                <a:latin typeface="Open Sans"/>
                <a:ea typeface="Open Sans"/>
                <a:cs typeface="Open Sans"/>
                <a:sym typeface="Open Sans"/>
              </a:rPr>
              <a:t>. Your feet should be </a:t>
            </a:r>
            <a:r>
              <a:rPr b="1" i="0" lang="en-US" sz="3999" u="none" cap="none" strike="noStrike">
                <a:solidFill>
                  <a:srgbClr val="3D6259"/>
                </a:solidFill>
                <a:latin typeface="Open Sans"/>
                <a:ea typeface="Open Sans"/>
                <a:cs typeface="Open Sans"/>
                <a:sym typeface="Open Sans"/>
              </a:rPr>
              <a:t>parallel to each other</a:t>
            </a:r>
            <a:r>
              <a:rPr b="1" i="0" lang="en-US" sz="3999" u="none" cap="none" strike="noStrike">
                <a:solidFill>
                  <a:srgbClr val="7D331F"/>
                </a:solidFill>
                <a:latin typeface="Open Sans"/>
                <a:ea typeface="Open Sans"/>
                <a:cs typeface="Open Sans"/>
                <a:sym typeface="Open Sans"/>
              </a:rPr>
              <a:t> while maintaining a distance of about 12 inches.</a:t>
            </a:r>
            <a:endParaRPr/>
          </a:p>
        </p:txBody>
      </p:sp>
      <p:sp>
        <p:nvSpPr>
          <p:cNvPr id="253" name="Google Shape;253;p10"/>
          <p:cNvSpPr txBox="1"/>
          <p:nvPr/>
        </p:nvSpPr>
        <p:spPr>
          <a:xfrm>
            <a:off x="8182859" y="414352"/>
            <a:ext cx="2067339" cy="69595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4100" u="none" cap="none" strike="noStrike">
                <a:solidFill>
                  <a:srgbClr val="7D331F"/>
                </a:solidFill>
                <a:latin typeface="Playfair Display"/>
                <a:ea typeface="Playfair Display"/>
                <a:cs typeface="Playfair Display"/>
                <a:sym typeface="Playfair Display"/>
              </a:rPr>
              <a:t>(FEET)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2B8"/>
        </a:solidFill>
      </p:bgPr>
    </p:bg>
    <p:spTree>
      <p:nvGrpSpPr>
        <p:cNvPr id="257" name="Shape 257"/>
        <p:cNvGrpSpPr/>
        <p:nvPr/>
      </p:nvGrpSpPr>
      <p:grpSpPr>
        <a:xfrm>
          <a:off x="0" y="0"/>
          <a:ext cx="0" cy="0"/>
          <a:chOff x="0" y="0"/>
          <a:chExt cx="0" cy="0"/>
        </a:xfrm>
      </p:grpSpPr>
      <p:sp>
        <p:nvSpPr>
          <p:cNvPr id="258" name="Google Shape;258;p11"/>
          <p:cNvSpPr/>
          <p:nvPr/>
        </p:nvSpPr>
        <p:spPr>
          <a:xfrm>
            <a:off x="0" y="0"/>
            <a:ext cx="5009863" cy="10287000"/>
          </a:xfrm>
          <a:custGeom>
            <a:rect b="b" l="l" r="r" t="t"/>
            <a:pathLst>
              <a:path extrusionOk="0" h="3443065" w="1676804">
                <a:moveTo>
                  <a:pt x="0" y="0"/>
                </a:moveTo>
                <a:lnTo>
                  <a:pt x="1676804" y="0"/>
                </a:lnTo>
                <a:lnTo>
                  <a:pt x="1676804" y="3443065"/>
                </a:lnTo>
                <a:lnTo>
                  <a:pt x="0" y="3443065"/>
                </a:lnTo>
                <a:close/>
              </a:path>
            </a:pathLst>
          </a:custGeom>
          <a:solidFill>
            <a:srgbClr val="C3A194"/>
          </a:solidFill>
          <a:ln>
            <a:noFill/>
          </a:ln>
        </p:spPr>
      </p:sp>
      <p:sp>
        <p:nvSpPr>
          <p:cNvPr id="259" name="Google Shape;259;p11"/>
          <p:cNvSpPr/>
          <p:nvPr/>
        </p:nvSpPr>
        <p:spPr>
          <a:xfrm>
            <a:off x="13494487"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260" name="Google Shape;260;p11"/>
          <p:cNvSpPr/>
          <p:nvPr/>
        </p:nvSpPr>
        <p:spPr>
          <a:xfrm>
            <a:off x="15451157" y="8072419"/>
            <a:ext cx="4546740" cy="4114800"/>
          </a:xfrm>
          <a:custGeom>
            <a:rect b="b" l="l" r="r" t="t"/>
            <a:pathLst>
              <a:path extrusionOk="0" h="4114800" w="4546740">
                <a:moveTo>
                  <a:pt x="0" y="0"/>
                </a:moveTo>
                <a:lnTo>
                  <a:pt x="4546740" y="0"/>
                </a:lnTo>
                <a:lnTo>
                  <a:pt x="4546740" y="4114800"/>
                </a:lnTo>
                <a:lnTo>
                  <a:pt x="0" y="4114800"/>
                </a:lnTo>
                <a:lnTo>
                  <a:pt x="0" y="0"/>
                </a:lnTo>
                <a:close/>
              </a:path>
            </a:pathLst>
          </a:custGeom>
          <a:blipFill rotWithShape="1">
            <a:blip r:embed="rId4">
              <a:alphaModFix/>
            </a:blip>
            <a:stretch>
              <a:fillRect b="0" l="0" r="0" t="0"/>
            </a:stretch>
          </a:blipFill>
          <a:ln>
            <a:noFill/>
          </a:ln>
        </p:spPr>
      </p:sp>
      <p:sp>
        <p:nvSpPr>
          <p:cNvPr id="261" name="Google Shape;261;p11"/>
          <p:cNvSpPr/>
          <p:nvPr/>
        </p:nvSpPr>
        <p:spPr>
          <a:xfrm>
            <a:off x="8881928" y="3694484"/>
            <a:ext cx="1136097" cy="880475"/>
          </a:xfrm>
          <a:custGeom>
            <a:rect b="b" l="l" r="r" t="t"/>
            <a:pathLst>
              <a:path extrusionOk="0" h="880475" w="1136097">
                <a:moveTo>
                  <a:pt x="0" y="0"/>
                </a:moveTo>
                <a:lnTo>
                  <a:pt x="1136097" y="0"/>
                </a:lnTo>
                <a:lnTo>
                  <a:pt x="1136097" y="880476"/>
                </a:lnTo>
                <a:lnTo>
                  <a:pt x="0" y="880476"/>
                </a:lnTo>
                <a:lnTo>
                  <a:pt x="0" y="0"/>
                </a:lnTo>
                <a:close/>
              </a:path>
            </a:pathLst>
          </a:custGeom>
          <a:blipFill rotWithShape="1">
            <a:blip r:embed="rId5">
              <a:alphaModFix/>
            </a:blip>
            <a:stretch>
              <a:fillRect b="0" l="0" r="0" t="0"/>
            </a:stretch>
          </a:blipFill>
          <a:ln>
            <a:noFill/>
          </a:ln>
        </p:spPr>
      </p:sp>
      <p:cxnSp>
        <p:nvCxnSpPr>
          <p:cNvPr id="262" name="Google Shape;262;p11"/>
          <p:cNvCxnSpPr/>
          <p:nvPr/>
        </p:nvCxnSpPr>
        <p:spPr>
          <a:xfrm>
            <a:off x="10767060" y="7216938"/>
            <a:ext cx="6492240" cy="0"/>
          </a:xfrm>
          <a:prstGeom prst="straightConnector1">
            <a:avLst/>
          </a:prstGeom>
          <a:noFill/>
          <a:ln cap="flat" cmpd="sng" w="38100">
            <a:solidFill>
              <a:srgbClr val="C3A194"/>
            </a:solidFill>
            <a:prstDash val="solid"/>
            <a:round/>
            <a:headEnd len="sm" w="sm" type="none"/>
            <a:tailEnd len="sm" w="sm" type="none"/>
          </a:ln>
        </p:spPr>
      </p:cxnSp>
      <p:sp>
        <p:nvSpPr>
          <p:cNvPr id="263" name="Google Shape;263;p11"/>
          <p:cNvSpPr/>
          <p:nvPr/>
        </p:nvSpPr>
        <p:spPr>
          <a:xfrm>
            <a:off x="211665" y="3498342"/>
            <a:ext cx="9596396" cy="7399091"/>
          </a:xfrm>
          <a:custGeom>
            <a:rect b="b" l="l" r="r" t="t"/>
            <a:pathLst>
              <a:path extrusionOk="0" h="7399091" w="9596396">
                <a:moveTo>
                  <a:pt x="0" y="0"/>
                </a:moveTo>
                <a:lnTo>
                  <a:pt x="9596396" y="0"/>
                </a:lnTo>
                <a:lnTo>
                  <a:pt x="9596396" y="7399091"/>
                </a:lnTo>
                <a:lnTo>
                  <a:pt x="0" y="7399091"/>
                </a:lnTo>
                <a:lnTo>
                  <a:pt x="0" y="0"/>
                </a:lnTo>
                <a:close/>
              </a:path>
            </a:pathLst>
          </a:custGeom>
          <a:blipFill rotWithShape="1">
            <a:blip r:embed="rId6">
              <a:alphaModFix/>
            </a:blip>
            <a:stretch>
              <a:fillRect b="0" l="0" r="0" t="0"/>
            </a:stretch>
          </a:blipFill>
          <a:ln>
            <a:noFill/>
          </a:ln>
        </p:spPr>
      </p:sp>
      <p:sp>
        <p:nvSpPr>
          <p:cNvPr id="264" name="Google Shape;264;p11"/>
          <p:cNvSpPr txBox="1"/>
          <p:nvPr/>
        </p:nvSpPr>
        <p:spPr>
          <a:xfrm>
            <a:off x="4697925" y="1743639"/>
            <a:ext cx="16230600" cy="114427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0" i="0" lang="en-US" sz="6699" u="none" cap="none" strike="noStrike">
                <a:solidFill>
                  <a:srgbClr val="7D331F"/>
                </a:solidFill>
                <a:latin typeface="Playfair Display Black"/>
                <a:ea typeface="Playfair Display Black"/>
                <a:cs typeface="Playfair Display Black"/>
                <a:sym typeface="Playfair Display Black"/>
              </a:rPr>
              <a:t>THIRD </a:t>
            </a:r>
            <a:r>
              <a:rPr b="0" i="0" lang="en-US" sz="6699" u="none" cap="none" strike="noStrike">
                <a:solidFill>
                  <a:srgbClr val="7D331F"/>
                </a:solidFill>
                <a:latin typeface="Playfair Display"/>
                <a:ea typeface="Playfair Display"/>
                <a:cs typeface="Playfair Display"/>
                <a:sym typeface="Playfair Display"/>
              </a:rPr>
              <a:t>POSITION</a:t>
            </a:r>
            <a:endParaRPr/>
          </a:p>
        </p:txBody>
      </p:sp>
      <p:sp>
        <p:nvSpPr>
          <p:cNvPr id="265" name="Google Shape;265;p11"/>
          <p:cNvSpPr txBox="1"/>
          <p:nvPr/>
        </p:nvSpPr>
        <p:spPr>
          <a:xfrm>
            <a:off x="8881928" y="4717313"/>
            <a:ext cx="8160768" cy="2089152"/>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999" u="none" cap="none" strike="noStrike">
                <a:solidFill>
                  <a:srgbClr val="7D331F"/>
                </a:solidFill>
                <a:latin typeface="Open Sans"/>
                <a:ea typeface="Open Sans"/>
                <a:cs typeface="Open Sans"/>
                <a:sym typeface="Open Sans"/>
              </a:rPr>
              <a:t>Bring your </a:t>
            </a:r>
            <a:r>
              <a:rPr b="1" i="0" lang="en-US" sz="3999" u="none" cap="none" strike="noStrike">
                <a:solidFill>
                  <a:srgbClr val="3D6259"/>
                </a:solidFill>
                <a:latin typeface="Open Sans"/>
                <a:ea typeface="Open Sans"/>
                <a:cs typeface="Open Sans"/>
                <a:sym typeface="Open Sans"/>
              </a:rPr>
              <a:t>foot’s heel to touch the arch of your other foot</a:t>
            </a:r>
            <a:r>
              <a:rPr b="1" i="0" lang="en-US" sz="3999" u="none" cap="none" strike="noStrike">
                <a:solidFill>
                  <a:srgbClr val="7D331F"/>
                </a:solidFill>
                <a:latin typeface="Open Sans"/>
                <a:ea typeface="Open Sans"/>
                <a:cs typeface="Open Sans"/>
                <a:sym typeface="Open Sans"/>
              </a:rPr>
              <a:t>, with both feet turned outward.</a:t>
            </a:r>
            <a:endParaRPr/>
          </a:p>
        </p:txBody>
      </p:sp>
      <p:sp>
        <p:nvSpPr>
          <p:cNvPr id="266" name="Google Shape;266;p11"/>
          <p:cNvSpPr txBox="1"/>
          <p:nvPr/>
        </p:nvSpPr>
        <p:spPr>
          <a:xfrm>
            <a:off x="11658630" y="1241571"/>
            <a:ext cx="2067339" cy="69595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4100" u="none" cap="none" strike="noStrike">
                <a:solidFill>
                  <a:srgbClr val="7D331F"/>
                </a:solidFill>
                <a:latin typeface="Playfair Display"/>
                <a:ea typeface="Playfair Display"/>
                <a:cs typeface="Playfair Display"/>
                <a:sym typeface="Playfair Display"/>
              </a:rPr>
              <a:t>(FEET)</a:t>
            </a:r>
            <a:endParaRPr/>
          </a:p>
        </p:txBody>
      </p:sp>
      <p:sp>
        <p:nvSpPr>
          <p:cNvPr id="267" name="Google Shape;267;p11"/>
          <p:cNvSpPr/>
          <p:nvPr/>
        </p:nvSpPr>
        <p:spPr>
          <a:xfrm rot="-2611478">
            <a:off x="12183479" y="8314973"/>
            <a:ext cx="726217" cy="1814162"/>
          </a:xfrm>
          <a:custGeom>
            <a:rect b="b" l="l" r="r" t="t"/>
            <a:pathLst>
              <a:path extrusionOk="0" h="1814162" w="726217">
                <a:moveTo>
                  <a:pt x="0" y="0"/>
                </a:moveTo>
                <a:lnTo>
                  <a:pt x="726217" y="0"/>
                </a:lnTo>
                <a:lnTo>
                  <a:pt x="726217" y="1814162"/>
                </a:lnTo>
                <a:lnTo>
                  <a:pt x="0" y="1814162"/>
                </a:lnTo>
                <a:lnTo>
                  <a:pt x="0" y="0"/>
                </a:lnTo>
                <a:close/>
              </a:path>
            </a:pathLst>
          </a:custGeom>
          <a:blipFill rotWithShape="1">
            <a:blip r:embed="rId7">
              <a:alphaModFix/>
            </a:blip>
            <a:stretch>
              <a:fillRect b="0" l="0" r="-121704" t="0"/>
            </a:stretch>
          </a:blipFill>
          <a:ln>
            <a:noFill/>
          </a:ln>
        </p:spPr>
      </p:sp>
      <p:sp>
        <p:nvSpPr>
          <p:cNvPr id="268" name="Google Shape;268;p11"/>
          <p:cNvSpPr/>
          <p:nvPr/>
        </p:nvSpPr>
        <p:spPr>
          <a:xfrm rot="2610115">
            <a:off x="13131099" y="7483408"/>
            <a:ext cx="776113" cy="1814162"/>
          </a:xfrm>
          <a:custGeom>
            <a:rect b="b" l="l" r="r" t="t"/>
            <a:pathLst>
              <a:path extrusionOk="0" h="1814162" w="776113">
                <a:moveTo>
                  <a:pt x="0" y="0"/>
                </a:moveTo>
                <a:lnTo>
                  <a:pt x="776113" y="0"/>
                </a:lnTo>
                <a:lnTo>
                  <a:pt x="776113" y="1814161"/>
                </a:lnTo>
                <a:lnTo>
                  <a:pt x="0" y="1814161"/>
                </a:lnTo>
                <a:lnTo>
                  <a:pt x="0" y="0"/>
                </a:lnTo>
                <a:close/>
              </a:path>
            </a:pathLst>
          </a:custGeom>
          <a:blipFill rotWithShape="1">
            <a:blip r:embed="rId7">
              <a:alphaModFix/>
            </a:blip>
            <a:stretch>
              <a:fillRect b="0" l="-107447"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2B8"/>
        </a:solidFill>
      </p:bgPr>
    </p:bg>
    <p:spTree>
      <p:nvGrpSpPr>
        <p:cNvPr id="272" name="Shape 272"/>
        <p:cNvGrpSpPr/>
        <p:nvPr/>
      </p:nvGrpSpPr>
      <p:grpSpPr>
        <a:xfrm>
          <a:off x="0" y="0"/>
          <a:ext cx="0" cy="0"/>
          <a:chOff x="0" y="0"/>
          <a:chExt cx="0" cy="0"/>
        </a:xfrm>
      </p:grpSpPr>
      <p:sp>
        <p:nvSpPr>
          <p:cNvPr id="273" name="Google Shape;273;p12"/>
          <p:cNvSpPr/>
          <p:nvPr/>
        </p:nvSpPr>
        <p:spPr>
          <a:xfrm>
            <a:off x="13278137" y="0"/>
            <a:ext cx="5009863" cy="10287000"/>
          </a:xfrm>
          <a:custGeom>
            <a:rect b="b" l="l" r="r" t="t"/>
            <a:pathLst>
              <a:path extrusionOk="0" h="3443065" w="1676804">
                <a:moveTo>
                  <a:pt x="0" y="0"/>
                </a:moveTo>
                <a:lnTo>
                  <a:pt x="1676804" y="0"/>
                </a:lnTo>
                <a:lnTo>
                  <a:pt x="1676804" y="3443065"/>
                </a:lnTo>
                <a:lnTo>
                  <a:pt x="0" y="3443065"/>
                </a:lnTo>
                <a:close/>
              </a:path>
            </a:pathLst>
          </a:custGeom>
          <a:solidFill>
            <a:srgbClr val="C3A194"/>
          </a:solidFill>
          <a:ln>
            <a:noFill/>
          </a:ln>
        </p:spPr>
      </p:sp>
      <p:sp>
        <p:nvSpPr>
          <p:cNvPr id="274" name="Google Shape;274;p12"/>
          <p:cNvSpPr/>
          <p:nvPr/>
        </p:nvSpPr>
        <p:spPr>
          <a:xfrm>
            <a:off x="-4793513" y="-4778172"/>
            <a:ext cx="9587026" cy="9587026"/>
          </a:xfrm>
          <a:custGeom>
            <a:rect b="b" l="l" r="r" t="t"/>
            <a:pathLst>
              <a:path extrusionOk="0" h="9587026" w="9587026">
                <a:moveTo>
                  <a:pt x="0" y="0"/>
                </a:moveTo>
                <a:lnTo>
                  <a:pt x="9587026" y="0"/>
                </a:lnTo>
                <a:lnTo>
                  <a:pt x="9587026" y="9587027"/>
                </a:lnTo>
                <a:lnTo>
                  <a:pt x="0" y="9587027"/>
                </a:lnTo>
                <a:lnTo>
                  <a:pt x="0" y="0"/>
                </a:lnTo>
                <a:close/>
              </a:path>
            </a:pathLst>
          </a:custGeom>
          <a:blipFill rotWithShape="1">
            <a:blip r:embed="rId3">
              <a:alphaModFix/>
            </a:blip>
            <a:stretch>
              <a:fillRect b="0" l="0" r="0" t="0"/>
            </a:stretch>
          </a:blipFill>
          <a:ln>
            <a:noFill/>
          </a:ln>
        </p:spPr>
      </p:sp>
      <p:sp>
        <p:nvSpPr>
          <p:cNvPr id="275" name="Google Shape;275;p12"/>
          <p:cNvSpPr/>
          <p:nvPr/>
        </p:nvSpPr>
        <p:spPr>
          <a:xfrm>
            <a:off x="-2619583" y="7200900"/>
            <a:ext cx="4546740" cy="4114800"/>
          </a:xfrm>
          <a:custGeom>
            <a:rect b="b" l="l" r="r" t="t"/>
            <a:pathLst>
              <a:path extrusionOk="0" h="4114800" w="4546740">
                <a:moveTo>
                  <a:pt x="0" y="0"/>
                </a:moveTo>
                <a:lnTo>
                  <a:pt x="4546740" y="0"/>
                </a:lnTo>
                <a:lnTo>
                  <a:pt x="4546740" y="4114800"/>
                </a:lnTo>
                <a:lnTo>
                  <a:pt x="0" y="4114800"/>
                </a:lnTo>
                <a:lnTo>
                  <a:pt x="0" y="0"/>
                </a:lnTo>
                <a:close/>
              </a:path>
            </a:pathLst>
          </a:custGeom>
          <a:blipFill rotWithShape="1">
            <a:blip r:embed="rId4">
              <a:alphaModFix/>
            </a:blip>
            <a:stretch>
              <a:fillRect b="0" l="0" r="0" t="0"/>
            </a:stretch>
          </a:blipFill>
          <a:ln>
            <a:noFill/>
          </a:ln>
        </p:spPr>
      </p:sp>
      <p:sp>
        <p:nvSpPr>
          <p:cNvPr id="276" name="Google Shape;276;p12"/>
          <p:cNvSpPr/>
          <p:nvPr/>
        </p:nvSpPr>
        <p:spPr>
          <a:xfrm>
            <a:off x="1028700" y="4263025"/>
            <a:ext cx="1136097" cy="880475"/>
          </a:xfrm>
          <a:custGeom>
            <a:rect b="b" l="l" r="r" t="t"/>
            <a:pathLst>
              <a:path extrusionOk="0" h="880475" w="1136097">
                <a:moveTo>
                  <a:pt x="0" y="0"/>
                </a:moveTo>
                <a:lnTo>
                  <a:pt x="1136097" y="0"/>
                </a:lnTo>
                <a:lnTo>
                  <a:pt x="1136097" y="880475"/>
                </a:lnTo>
                <a:lnTo>
                  <a:pt x="0" y="880475"/>
                </a:lnTo>
                <a:lnTo>
                  <a:pt x="0" y="0"/>
                </a:lnTo>
                <a:close/>
              </a:path>
            </a:pathLst>
          </a:custGeom>
          <a:blipFill rotWithShape="1">
            <a:blip r:embed="rId5">
              <a:alphaModFix/>
            </a:blip>
            <a:stretch>
              <a:fillRect b="0" l="0" r="0" t="0"/>
            </a:stretch>
          </a:blipFill>
          <a:ln>
            <a:noFill/>
          </a:ln>
        </p:spPr>
      </p:sp>
      <p:cxnSp>
        <p:nvCxnSpPr>
          <p:cNvPr id="277" name="Google Shape;277;p12"/>
          <p:cNvCxnSpPr/>
          <p:nvPr/>
        </p:nvCxnSpPr>
        <p:spPr>
          <a:xfrm>
            <a:off x="4230134" y="7449947"/>
            <a:ext cx="6492240" cy="0"/>
          </a:xfrm>
          <a:prstGeom prst="straightConnector1">
            <a:avLst/>
          </a:prstGeom>
          <a:noFill/>
          <a:ln cap="flat" cmpd="sng" w="38100">
            <a:solidFill>
              <a:srgbClr val="C3A194"/>
            </a:solidFill>
            <a:prstDash val="solid"/>
            <a:round/>
            <a:headEnd len="sm" w="sm" type="none"/>
            <a:tailEnd len="sm" w="sm" type="none"/>
          </a:ln>
        </p:spPr>
      </p:cxnSp>
      <p:sp>
        <p:nvSpPr>
          <p:cNvPr id="278" name="Google Shape;278;p12"/>
          <p:cNvSpPr/>
          <p:nvPr/>
        </p:nvSpPr>
        <p:spPr>
          <a:xfrm>
            <a:off x="13242188" y="2623021"/>
            <a:ext cx="5045812" cy="8014526"/>
          </a:xfrm>
          <a:custGeom>
            <a:rect b="b" l="l" r="r" t="t"/>
            <a:pathLst>
              <a:path extrusionOk="0" h="8014526" w="5045812">
                <a:moveTo>
                  <a:pt x="0" y="0"/>
                </a:moveTo>
                <a:lnTo>
                  <a:pt x="5045812" y="0"/>
                </a:lnTo>
                <a:lnTo>
                  <a:pt x="5045812" y="8014526"/>
                </a:lnTo>
                <a:lnTo>
                  <a:pt x="0" y="8014526"/>
                </a:lnTo>
                <a:lnTo>
                  <a:pt x="0" y="0"/>
                </a:lnTo>
                <a:close/>
              </a:path>
            </a:pathLst>
          </a:custGeom>
          <a:blipFill rotWithShape="1">
            <a:blip r:embed="rId6">
              <a:alphaModFix/>
            </a:blip>
            <a:stretch>
              <a:fillRect b="0" l="0" r="0" t="0"/>
            </a:stretch>
          </a:blipFill>
          <a:ln>
            <a:noFill/>
          </a:ln>
        </p:spPr>
      </p:sp>
      <p:sp>
        <p:nvSpPr>
          <p:cNvPr id="279" name="Google Shape;279;p12"/>
          <p:cNvSpPr txBox="1"/>
          <p:nvPr/>
        </p:nvSpPr>
        <p:spPr>
          <a:xfrm>
            <a:off x="-1841018" y="1881856"/>
            <a:ext cx="16230600" cy="114427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6699" u="none" cap="none" strike="noStrike">
                <a:solidFill>
                  <a:srgbClr val="7D331F"/>
                </a:solidFill>
                <a:latin typeface="Playfair Display"/>
                <a:ea typeface="Playfair Display"/>
                <a:cs typeface="Playfair Display"/>
                <a:sym typeface="Playfair Display"/>
              </a:rPr>
              <a:t>FOURTH </a:t>
            </a:r>
            <a:r>
              <a:rPr b="0" i="0" lang="en-US" sz="6699" u="none" cap="none" strike="noStrike">
                <a:solidFill>
                  <a:srgbClr val="7D331F"/>
                </a:solidFill>
                <a:latin typeface="Playfair Display"/>
                <a:ea typeface="Playfair Display"/>
                <a:cs typeface="Playfair Display"/>
                <a:sym typeface="Playfair Display"/>
              </a:rPr>
              <a:t>POSITION</a:t>
            </a:r>
            <a:endParaRPr/>
          </a:p>
        </p:txBody>
      </p:sp>
      <p:sp>
        <p:nvSpPr>
          <p:cNvPr id="280" name="Google Shape;280;p12"/>
          <p:cNvSpPr txBox="1"/>
          <p:nvPr/>
        </p:nvSpPr>
        <p:spPr>
          <a:xfrm>
            <a:off x="2439973" y="4450160"/>
            <a:ext cx="8160768" cy="3498852"/>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999" u="none" cap="none" strike="noStrike">
                <a:solidFill>
                  <a:srgbClr val="7D331F"/>
                </a:solidFill>
                <a:latin typeface="Open Sans"/>
                <a:ea typeface="Open Sans"/>
                <a:cs typeface="Open Sans"/>
                <a:sym typeface="Open Sans"/>
              </a:rPr>
              <a:t>Put your </a:t>
            </a:r>
            <a:r>
              <a:rPr b="1" i="0" lang="en-US" sz="3999" u="none" cap="none" strike="noStrike">
                <a:solidFill>
                  <a:srgbClr val="3D6259"/>
                </a:solidFill>
                <a:latin typeface="Open Sans"/>
                <a:ea typeface="Open Sans"/>
                <a:cs typeface="Open Sans"/>
                <a:sym typeface="Open Sans"/>
              </a:rPr>
              <a:t>foot forward</a:t>
            </a:r>
            <a:r>
              <a:rPr b="1" i="0" lang="en-US" sz="3999" u="none" cap="none" strike="noStrike">
                <a:solidFill>
                  <a:srgbClr val="7D331F"/>
                </a:solidFill>
                <a:latin typeface="Open Sans"/>
                <a:ea typeface="Open Sans"/>
                <a:cs typeface="Open Sans"/>
                <a:sym typeface="Open Sans"/>
              </a:rPr>
              <a:t> while the </a:t>
            </a:r>
            <a:r>
              <a:rPr b="1" i="0" lang="en-US" sz="3999" u="none" cap="none" strike="noStrike">
                <a:solidFill>
                  <a:srgbClr val="3D6259"/>
                </a:solidFill>
                <a:latin typeface="Open Sans"/>
                <a:ea typeface="Open Sans"/>
                <a:cs typeface="Open Sans"/>
                <a:sym typeface="Open Sans"/>
              </a:rPr>
              <a:t>other foot still retains its position</a:t>
            </a:r>
            <a:r>
              <a:rPr b="1" i="0" lang="en-US" sz="3999" u="none" cap="none" strike="noStrike">
                <a:solidFill>
                  <a:srgbClr val="7D331F"/>
                </a:solidFill>
                <a:latin typeface="Open Sans"/>
                <a:ea typeface="Open Sans"/>
                <a:cs typeface="Open Sans"/>
                <a:sym typeface="Open Sans"/>
              </a:rPr>
              <a:t>. The distance between the two feet should be about 12 inches.</a:t>
            </a:r>
            <a:endParaRPr/>
          </a:p>
        </p:txBody>
      </p:sp>
      <p:sp>
        <p:nvSpPr>
          <p:cNvPr id="281" name="Google Shape;281;p12"/>
          <p:cNvSpPr txBox="1"/>
          <p:nvPr/>
        </p:nvSpPr>
        <p:spPr>
          <a:xfrm>
            <a:off x="5240612" y="2949927"/>
            <a:ext cx="2067339" cy="69595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4100" u="none" cap="none" strike="noStrike">
                <a:solidFill>
                  <a:srgbClr val="7D331F"/>
                </a:solidFill>
                <a:latin typeface="Playfair Display"/>
                <a:ea typeface="Playfair Display"/>
                <a:cs typeface="Playfair Display"/>
                <a:sym typeface="Playfair Display"/>
              </a:rPr>
              <a:t>(FEET)</a:t>
            </a:r>
            <a:endParaRPr/>
          </a:p>
        </p:txBody>
      </p:sp>
      <p:sp>
        <p:nvSpPr>
          <p:cNvPr id="282" name="Google Shape;282;p12"/>
          <p:cNvSpPr/>
          <p:nvPr/>
        </p:nvSpPr>
        <p:spPr>
          <a:xfrm rot="-2611478">
            <a:off x="12148013" y="4660860"/>
            <a:ext cx="726217" cy="1814162"/>
          </a:xfrm>
          <a:custGeom>
            <a:rect b="b" l="l" r="r" t="t"/>
            <a:pathLst>
              <a:path extrusionOk="0" h="1814162" w="726217">
                <a:moveTo>
                  <a:pt x="0" y="0"/>
                </a:moveTo>
                <a:lnTo>
                  <a:pt x="726217" y="0"/>
                </a:lnTo>
                <a:lnTo>
                  <a:pt x="726217" y="1814162"/>
                </a:lnTo>
                <a:lnTo>
                  <a:pt x="0" y="1814162"/>
                </a:lnTo>
                <a:lnTo>
                  <a:pt x="0" y="0"/>
                </a:lnTo>
                <a:close/>
              </a:path>
            </a:pathLst>
          </a:custGeom>
          <a:blipFill rotWithShape="1">
            <a:blip r:embed="rId7">
              <a:alphaModFix/>
            </a:blip>
            <a:stretch>
              <a:fillRect b="0" l="0" r="-121704" t="0"/>
            </a:stretch>
          </a:blipFill>
          <a:ln>
            <a:noFill/>
          </a:ln>
        </p:spPr>
      </p:sp>
      <p:sp>
        <p:nvSpPr>
          <p:cNvPr id="283" name="Google Shape;283;p12"/>
          <p:cNvSpPr/>
          <p:nvPr/>
        </p:nvSpPr>
        <p:spPr>
          <a:xfrm rot="2610115">
            <a:off x="13559459" y="2119046"/>
            <a:ext cx="776113" cy="1814162"/>
          </a:xfrm>
          <a:custGeom>
            <a:rect b="b" l="l" r="r" t="t"/>
            <a:pathLst>
              <a:path extrusionOk="0" h="1814162" w="776113">
                <a:moveTo>
                  <a:pt x="0" y="0"/>
                </a:moveTo>
                <a:lnTo>
                  <a:pt x="776113" y="0"/>
                </a:lnTo>
                <a:lnTo>
                  <a:pt x="776113" y="1814161"/>
                </a:lnTo>
                <a:lnTo>
                  <a:pt x="0" y="1814161"/>
                </a:lnTo>
                <a:lnTo>
                  <a:pt x="0" y="0"/>
                </a:lnTo>
                <a:close/>
              </a:path>
            </a:pathLst>
          </a:custGeom>
          <a:blipFill rotWithShape="1">
            <a:blip r:embed="rId7">
              <a:alphaModFix/>
            </a:blip>
            <a:stretch>
              <a:fillRect b="0" l="-107447"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2B8"/>
        </a:solidFill>
      </p:bgPr>
    </p:bg>
    <p:spTree>
      <p:nvGrpSpPr>
        <p:cNvPr id="287" name="Shape 287"/>
        <p:cNvGrpSpPr/>
        <p:nvPr/>
      </p:nvGrpSpPr>
      <p:grpSpPr>
        <a:xfrm>
          <a:off x="0" y="0"/>
          <a:ext cx="0" cy="0"/>
          <a:chOff x="0" y="0"/>
          <a:chExt cx="0" cy="0"/>
        </a:xfrm>
      </p:grpSpPr>
      <p:sp>
        <p:nvSpPr>
          <p:cNvPr id="288" name="Google Shape;288;p13"/>
          <p:cNvSpPr/>
          <p:nvPr/>
        </p:nvSpPr>
        <p:spPr>
          <a:xfrm>
            <a:off x="0" y="0"/>
            <a:ext cx="6197982" cy="10287000"/>
          </a:xfrm>
          <a:custGeom>
            <a:rect b="b" l="l" r="r" t="t"/>
            <a:pathLst>
              <a:path extrusionOk="0" h="3443065" w="2074468">
                <a:moveTo>
                  <a:pt x="0" y="0"/>
                </a:moveTo>
                <a:lnTo>
                  <a:pt x="2074468" y="0"/>
                </a:lnTo>
                <a:lnTo>
                  <a:pt x="2074468" y="3443065"/>
                </a:lnTo>
                <a:lnTo>
                  <a:pt x="0" y="3443065"/>
                </a:lnTo>
                <a:close/>
              </a:path>
            </a:pathLst>
          </a:custGeom>
          <a:solidFill>
            <a:srgbClr val="C3A194"/>
          </a:solidFill>
          <a:ln>
            <a:noFill/>
          </a:ln>
        </p:spPr>
      </p:sp>
      <p:sp>
        <p:nvSpPr>
          <p:cNvPr id="289" name="Google Shape;289;p13"/>
          <p:cNvSpPr/>
          <p:nvPr/>
        </p:nvSpPr>
        <p:spPr>
          <a:xfrm>
            <a:off x="13494487"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grpSp>
        <p:nvGrpSpPr>
          <p:cNvPr id="290" name="Google Shape;290;p13"/>
          <p:cNvGrpSpPr/>
          <p:nvPr/>
        </p:nvGrpSpPr>
        <p:grpSpPr>
          <a:xfrm>
            <a:off x="17724527" y="-144661"/>
            <a:ext cx="3086109" cy="10431661"/>
            <a:chOff x="0" y="-38100"/>
            <a:chExt cx="812800" cy="2747433"/>
          </a:xfrm>
        </p:grpSpPr>
        <p:sp>
          <p:nvSpPr>
            <p:cNvPr id="291" name="Google Shape;291;p13"/>
            <p:cNvSpPr/>
            <p:nvPr/>
          </p:nvSpPr>
          <p:spPr>
            <a:xfrm>
              <a:off x="0" y="0"/>
              <a:ext cx="148404" cy="2709333"/>
            </a:xfrm>
            <a:custGeom>
              <a:rect b="b" l="l" r="r" t="t"/>
              <a:pathLst>
                <a:path extrusionOk="0" h="2709333" w="148404">
                  <a:moveTo>
                    <a:pt x="0" y="0"/>
                  </a:moveTo>
                  <a:lnTo>
                    <a:pt x="148404" y="0"/>
                  </a:lnTo>
                  <a:lnTo>
                    <a:pt x="148404" y="2709333"/>
                  </a:lnTo>
                  <a:lnTo>
                    <a:pt x="0" y="2709333"/>
                  </a:lnTo>
                  <a:close/>
                </a:path>
              </a:pathLst>
            </a:custGeom>
            <a:solidFill>
              <a:srgbClr val="E28F97"/>
            </a:solidFill>
            <a:ln>
              <a:noFill/>
            </a:ln>
          </p:spPr>
        </p:sp>
        <p:sp>
          <p:nvSpPr>
            <p:cNvPr id="292" name="Google Shape;292;p1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3" name="Google Shape;293;p13"/>
          <p:cNvSpPr/>
          <p:nvPr/>
        </p:nvSpPr>
        <p:spPr>
          <a:xfrm>
            <a:off x="15451157" y="8072419"/>
            <a:ext cx="4546740" cy="4114800"/>
          </a:xfrm>
          <a:custGeom>
            <a:rect b="b" l="l" r="r" t="t"/>
            <a:pathLst>
              <a:path extrusionOk="0" h="4114800" w="4546740">
                <a:moveTo>
                  <a:pt x="0" y="0"/>
                </a:moveTo>
                <a:lnTo>
                  <a:pt x="4546740" y="0"/>
                </a:lnTo>
                <a:lnTo>
                  <a:pt x="4546740" y="4114800"/>
                </a:lnTo>
                <a:lnTo>
                  <a:pt x="0" y="4114800"/>
                </a:lnTo>
                <a:lnTo>
                  <a:pt x="0" y="0"/>
                </a:lnTo>
                <a:close/>
              </a:path>
            </a:pathLst>
          </a:custGeom>
          <a:blipFill rotWithShape="1">
            <a:blip r:embed="rId4">
              <a:alphaModFix/>
            </a:blip>
            <a:stretch>
              <a:fillRect b="0" l="0" r="0" t="0"/>
            </a:stretch>
          </a:blipFill>
          <a:ln>
            <a:noFill/>
          </a:ln>
        </p:spPr>
      </p:sp>
      <p:sp>
        <p:nvSpPr>
          <p:cNvPr id="294" name="Google Shape;294;p13"/>
          <p:cNvSpPr/>
          <p:nvPr/>
        </p:nvSpPr>
        <p:spPr>
          <a:xfrm>
            <a:off x="6527699" y="3719948"/>
            <a:ext cx="1136097" cy="880475"/>
          </a:xfrm>
          <a:custGeom>
            <a:rect b="b" l="l" r="r" t="t"/>
            <a:pathLst>
              <a:path extrusionOk="0" h="880475" w="1136097">
                <a:moveTo>
                  <a:pt x="0" y="0"/>
                </a:moveTo>
                <a:lnTo>
                  <a:pt x="1136097" y="0"/>
                </a:lnTo>
                <a:lnTo>
                  <a:pt x="1136097" y="880476"/>
                </a:lnTo>
                <a:lnTo>
                  <a:pt x="0" y="880476"/>
                </a:lnTo>
                <a:lnTo>
                  <a:pt x="0" y="0"/>
                </a:lnTo>
                <a:close/>
              </a:path>
            </a:pathLst>
          </a:custGeom>
          <a:blipFill rotWithShape="1">
            <a:blip r:embed="rId5">
              <a:alphaModFix/>
            </a:blip>
            <a:stretch>
              <a:fillRect b="0" l="0" r="0" t="0"/>
            </a:stretch>
          </a:blipFill>
          <a:ln>
            <a:noFill/>
          </a:ln>
        </p:spPr>
      </p:sp>
      <p:cxnSp>
        <p:nvCxnSpPr>
          <p:cNvPr id="295" name="Google Shape;295;p13"/>
          <p:cNvCxnSpPr/>
          <p:nvPr/>
        </p:nvCxnSpPr>
        <p:spPr>
          <a:xfrm>
            <a:off x="9144000" y="7686643"/>
            <a:ext cx="6492240" cy="0"/>
          </a:xfrm>
          <a:prstGeom prst="straightConnector1">
            <a:avLst/>
          </a:prstGeom>
          <a:noFill/>
          <a:ln cap="flat" cmpd="sng" w="38100">
            <a:solidFill>
              <a:srgbClr val="C3A194"/>
            </a:solidFill>
            <a:prstDash val="solid"/>
            <a:round/>
            <a:headEnd len="sm" w="sm" type="none"/>
            <a:tailEnd len="sm" w="sm" type="none"/>
          </a:ln>
        </p:spPr>
      </p:cxnSp>
      <p:sp>
        <p:nvSpPr>
          <p:cNvPr id="296" name="Google Shape;296;p13"/>
          <p:cNvSpPr/>
          <p:nvPr/>
        </p:nvSpPr>
        <p:spPr>
          <a:xfrm>
            <a:off x="1934614" y="2576037"/>
            <a:ext cx="4234793" cy="7710963"/>
          </a:xfrm>
          <a:custGeom>
            <a:rect b="b" l="l" r="r" t="t"/>
            <a:pathLst>
              <a:path extrusionOk="0" h="7710963" w="4234793">
                <a:moveTo>
                  <a:pt x="0" y="0"/>
                </a:moveTo>
                <a:lnTo>
                  <a:pt x="4234793" y="0"/>
                </a:lnTo>
                <a:lnTo>
                  <a:pt x="4234793" y="7710963"/>
                </a:lnTo>
                <a:lnTo>
                  <a:pt x="0" y="7710963"/>
                </a:lnTo>
                <a:lnTo>
                  <a:pt x="0" y="0"/>
                </a:lnTo>
                <a:close/>
              </a:path>
            </a:pathLst>
          </a:custGeom>
          <a:blipFill rotWithShape="1">
            <a:blip r:embed="rId6">
              <a:alphaModFix/>
            </a:blip>
            <a:stretch>
              <a:fillRect b="0" l="0" r="-32084" t="0"/>
            </a:stretch>
          </a:blipFill>
          <a:ln>
            <a:noFill/>
          </a:ln>
        </p:spPr>
      </p:sp>
      <p:sp>
        <p:nvSpPr>
          <p:cNvPr id="297" name="Google Shape;297;p13"/>
          <p:cNvSpPr txBox="1"/>
          <p:nvPr/>
        </p:nvSpPr>
        <p:spPr>
          <a:xfrm>
            <a:off x="7195139" y="4690026"/>
            <a:ext cx="8160768" cy="2794002"/>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999" u="none" cap="none" strike="noStrike">
                <a:solidFill>
                  <a:srgbClr val="7D331F"/>
                </a:solidFill>
                <a:latin typeface="Open Sans"/>
                <a:ea typeface="Open Sans"/>
                <a:cs typeface="Open Sans"/>
                <a:sym typeface="Open Sans"/>
              </a:rPr>
              <a:t>Bring the </a:t>
            </a:r>
            <a:r>
              <a:rPr b="1" i="0" lang="en-US" sz="3999" u="none" cap="none" strike="noStrike">
                <a:solidFill>
                  <a:srgbClr val="3D6259"/>
                </a:solidFill>
                <a:latin typeface="Open Sans"/>
                <a:ea typeface="Open Sans"/>
                <a:cs typeface="Open Sans"/>
                <a:sym typeface="Open Sans"/>
              </a:rPr>
              <a:t>heel of the foot in front to touch the toe of the other</a:t>
            </a:r>
            <a:r>
              <a:rPr b="1" i="0" lang="en-US" sz="3999" u="none" cap="none" strike="noStrike">
                <a:solidFill>
                  <a:srgbClr val="7D331F"/>
                </a:solidFill>
                <a:latin typeface="Open Sans"/>
                <a:ea typeface="Open Sans"/>
                <a:cs typeface="Open Sans"/>
                <a:sym typeface="Open Sans"/>
              </a:rPr>
              <a:t>. Both feet should still be pointing outward.</a:t>
            </a:r>
            <a:endParaRPr/>
          </a:p>
        </p:txBody>
      </p:sp>
      <p:sp>
        <p:nvSpPr>
          <p:cNvPr id="298" name="Google Shape;298;p13"/>
          <p:cNvSpPr txBox="1"/>
          <p:nvPr/>
        </p:nvSpPr>
        <p:spPr>
          <a:xfrm>
            <a:off x="9603204" y="1753525"/>
            <a:ext cx="2067339" cy="69595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4100" u="none" cap="none" strike="noStrike">
                <a:solidFill>
                  <a:srgbClr val="7D331F"/>
                </a:solidFill>
                <a:latin typeface="Playfair Display"/>
                <a:ea typeface="Playfair Display"/>
                <a:cs typeface="Playfair Display"/>
                <a:sym typeface="Playfair Display"/>
              </a:rPr>
              <a:t>(FEET)</a:t>
            </a:r>
            <a:endParaRPr/>
          </a:p>
        </p:txBody>
      </p:sp>
      <p:sp>
        <p:nvSpPr>
          <p:cNvPr id="299" name="Google Shape;299;p13"/>
          <p:cNvSpPr txBox="1"/>
          <p:nvPr/>
        </p:nvSpPr>
        <p:spPr>
          <a:xfrm>
            <a:off x="5007472" y="2177787"/>
            <a:ext cx="16230600" cy="114427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6699" u="none" cap="none" strike="noStrike">
                <a:solidFill>
                  <a:srgbClr val="7D331F"/>
                </a:solidFill>
                <a:latin typeface="Playfair Display"/>
                <a:ea typeface="Playfair Display"/>
                <a:cs typeface="Playfair Display"/>
                <a:sym typeface="Playfair Display"/>
              </a:rPr>
              <a:t>FIFTH </a:t>
            </a:r>
            <a:r>
              <a:rPr b="0" i="0" lang="en-US" sz="6699" u="none" cap="none" strike="noStrike">
                <a:solidFill>
                  <a:srgbClr val="7D331F"/>
                </a:solidFill>
                <a:latin typeface="Playfair Display"/>
                <a:ea typeface="Playfair Display"/>
                <a:cs typeface="Playfair Display"/>
                <a:sym typeface="Playfair Display"/>
              </a:rPr>
              <a:t>POSITION</a:t>
            </a:r>
            <a:endParaRPr/>
          </a:p>
        </p:txBody>
      </p:sp>
      <p:sp>
        <p:nvSpPr>
          <p:cNvPr id="300" name="Google Shape;300;p13"/>
          <p:cNvSpPr/>
          <p:nvPr/>
        </p:nvSpPr>
        <p:spPr>
          <a:xfrm rot="-2611478">
            <a:off x="15764695" y="5480621"/>
            <a:ext cx="726217" cy="1814162"/>
          </a:xfrm>
          <a:custGeom>
            <a:rect b="b" l="l" r="r" t="t"/>
            <a:pathLst>
              <a:path extrusionOk="0" h="1814162" w="726217">
                <a:moveTo>
                  <a:pt x="0" y="0"/>
                </a:moveTo>
                <a:lnTo>
                  <a:pt x="726216" y="0"/>
                </a:lnTo>
                <a:lnTo>
                  <a:pt x="726216" y="1814161"/>
                </a:lnTo>
                <a:lnTo>
                  <a:pt x="0" y="1814161"/>
                </a:lnTo>
                <a:lnTo>
                  <a:pt x="0" y="0"/>
                </a:lnTo>
                <a:close/>
              </a:path>
            </a:pathLst>
          </a:custGeom>
          <a:blipFill rotWithShape="1">
            <a:blip r:embed="rId7">
              <a:alphaModFix/>
            </a:blip>
            <a:stretch>
              <a:fillRect b="0" l="0" r="-121704" t="0"/>
            </a:stretch>
          </a:blipFill>
          <a:ln>
            <a:noFill/>
          </a:ln>
        </p:spPr>
      </p:sp>
      <p:sp>
        <p:nvSpPr>
          <p:cNvPr id="301" name="Google Shape;301;p13"/>
          <p:cNvSpPr/>
          <p:nvPr/>
        </p:nvSpPr>
        <p:spPr>
          <a:xfrm rot="2610115">
            <a:off x="16192176" y="4122119"/>
            <a:ext cx="776113" cy="1814162"/>
          </a:xfrm>
          <a:custGeom>
            <a:rect b="b" l="l" r="r" t="t"/>
            <a:pathLst>
              <a:path extrusionOk="0" h="1814162" w="776113">
                <a:moveTo>
                  <a:pt x="0" y="0"/>
                </a:moveTo>
                <a:lnTo>
                  <a:pt x="776113" y="0"/>
                </a:lnTo>
                <a:lnTo>
                  <a:pt x="776113" y="1814162"/>
                </a:lnTo>
                <a:lnTo>
                  <a:pt x="0" y="1814162"/>
                </a:lnTo>
                <a:lnTo>
                  <a:pt x="0" y="0"/>
                </a:lnTo>
                <a:close/>
              </a:path>
            </a:pathLst>
          </a:custGeom>
          <a:blipFill rotWithShape="1">
            <a:blip r:embed="rId7">
              <a:alphaModFix/>
            </a:blip>
            <a:stretch>
              <a:fillRect b="0" l="-107447"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F685E"/>
        </a:solidFill>
      </p:bgPr>
    </p:bg>
    <p:spTree>
      <p:nvGrpSpPr>
        <p:cNvPr id="305" name="Shape 305"/>
        <p:cNvGrpSpPr/>
        <p:nvPr/>
      </p:nvGrpSpPr>
      <p:grpSpPr>
        <a:xfrm>
          <a:off x="0" y="0"/>
          <a:ext cx="0" cy="0"/>
          <a:chOff x="0" y="0"/>
          <a:chExt cx="0" cy="0"/>
        </a:xfrm>
      </p:grpSpPr>
      <p:sp>
        <p:nvSpPr>
          <p:cNvPr id="306" name="Google Shape;306;p14"/>
          <p:cNvSpPr/>
          <p:nvPr/>
        </p:nvSpPr>
        <p:spPr>
          <a:xfrm>
            <a:off x="-316716" y="0"/>
            <a:ext cx="6129326" cy="10287000"/>
          </a:xfrm>
          <a:custGeom>
            <a:rect b="b" l="l" r="r" t="t"/>
            <a:pathLst>
              <a:path extrusionOk="0" h="10287000" w="6129326">
                <a:moveTo>
                  <a:pt x="0" y="0"/>
                </a:moveTo>
                <a:lnTo>
                  <a:pt x="6129326" y="0"/>
                </a:lnTo>
                <a:lnTo>
                  <a:pt x="6129326" y="10287000"/>
                </a:lnTo>
                <a:lnTo>
                  <a:pt x="0" y="10287000"/>
                </a:lnTo>
                <a:lnTo>
                  <a:pt x="0" y="0"/>
                </a:lnTo>
                <a:close/>
              </a:path>
            </a:pathLst>
          </a:custGeom>
          <a:blipFill rotWithShape="1">
            <a:blip r:embed="rId3">
              <a:alphaModFix/>
            </a:blip>
            <a:stretch>
              <a:fillRect b="0" l="-9969" r="-9970" t="0"/>
            </a:stretch>
          </a:blipFill>
          <a:ln>
            <a:noFill/>
          </a:ln>
        </p:spPr>
      </p:sp>
      <p:grpSp>
        <p:nvGrpSpPr>
          <p:cNvPr id="307" name="Google Shape;307;p14"/>
          <p:cNvGrpSpPr/>
          <p:nvPr/>
        </p:nvGrpSpPr>
        <p:grpSpPr>
          <a:xfrm>
            <a:off x="6048287" y="64341"/>
            <a:ext cx="3095713" cy="3095713"/>
            <a:chOff x="0" y="0"/>
            <a:chExt cx="6350000" cy="6350000"/>
          </a:xfrm>
        </p:grpSpPr>
        <p:sp>
          <p:nvSpPr>
            <p:cNvPr id="308" name="Google Shape;308;p14"/>
            <p:cNvSpPr/>
            <p:nvPr/>
          </p:nvSpPr>
          <p:spPr>
            <a:xfrm>
              <a:off x="655320" y="655320"/>
              <a:ext cx="5039360" cy="5039360"/>
            </a:xfrm>
            <a:custGeom>
              <a:rect b="b" l="l" r="r" t="t"/>
              <a:pathLst>
                <a:path extrusionOk="0"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rotWithShape="1">
              <a:blip r:embed="rId4">
                <a:alphaModFix/>
              </a:blip>
              <a:stretch>
                <a:fillRect b="-24973" l="0" r="0" t="-2497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
            <p:cNvSpPr/>
            <p:nvPr/>
          </p:nvSpPr>
          <p:spPr>
            <a:xfrm>
              <a:off x="0" y="0"/>
              <a:ext cx="6350000" cy="6350000"/>
            </a:xfrm>
            <a:custGeom>
              <a:rect b="b" l="l" r="r" t="t"/>
              <a:pathLst>
                <a:path extrusionOk="0"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C3A1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14"/>
          <p:cNvGrpSpPr/>
          <p:nvPr/>
        </p:nvGrpSpPr>
        <p:grpSpPr>
          <a:xfrm>
            <a:off x="6048287" y="3627814"/>
            <a:ext cx="3095713" cy="3095713"/>
            <a:chOff x="0" y="0"/>
            <a:chExt cx="6350000" cy="6350000"/>
          </a:xfrm>
        </p:grpSpPr>
        <p:sp>
          <p:nvSpPr>
            <p:cNvPr id="311" name="Google Shape;311;p14"/>
            <p:cNvSpPr/>
            <p:nvPr/>
          </p:nvSpPr>
          <p:spPr>
            <a:xfrm>
              <a:off x="655320" y="655320"/>
              <a:ext cx="5039360" cy="5039360"/>
            </a:xfrm>
            <a:custGeom>
              <a:rect b="b" l="l" r="r" t="t"/>
              <a:pathLst>
                <a:path extrusionOk="0"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rotWithShape="1">
              <a:blip r:embed="rId5">
                <a:alphaModFix/>
              </a:blip>
              <a:stretch>
                <a:fillRect b="-26313" l="0" r="0" t="-23636"/>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4"/>
            <p:cNvSpPr/>
            <p:nvPr/>
          </p:nvSpPr>
          <p:spPr>
            <a:xfrm>
              <a:off x="0" y="0"/>
              <a:ext cx="6350000" cy="6350000"/>
            </a:xfrm>
            <a:custGeom>
              <a:rect b="b" l="l" r="r" t="t"/>
              <a:pathLst>
                <a:path extrusionOk="0"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C3A1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14"/>
          <p:cNvGrpSpPr/>
          <p:nvPr/>
        </p:nvGrpSpPr>
        <p:grpSpPr>
          <a:xfrm>
            <a:off x="6048287" y="7190252"/>
            <a:ext cx="3095713" cy="3095713"/>
            <a:chOff x="0" y="0"/>
            <a:chExt cx="6350000" cy="6350000"/>
          </a:xfrm>
        </p:grpSpPr>
        <p:sp>
          <p:nvSpPr>
            <p:cNvPr id="314" name="Google Shape;314;p14"/>
            <p:cNvSpPr/>
            <p:nvPr/>
          </p:nvSpPr>
          <p:spPr>
            <a:xfrm flipH="1">
              <a:off x="655320" y="655320"/>
              <a:ext cx="5039360" cy="5039360"/>
            </a:xfrm>
            <a:custGeom>
              <a:rect b="b" l="l" r="r" t="t"/>
              <a:pathLst>
                <a:path extrusionOk="0" h="5039360" w="5039360">
                  <a:moveTo>
                    <a:pt x="2519680" y="0"/>
                  </a:moveTo>
                  <a:cubicBezTo>
                    <a:pt x="3911600" y="0"/>
                    <a:pt x="5039360" y="1127760"/>
                    <a:pt x="5039360" y="2519680"/>
                  </a:cubicBezTo>
                  <a:cubicBezTo>
                    <a:pt x="5039360" y="3911600"/>
                    <a:pt x="3911600" y="5039360"/>
                    <a:pt x="2519680" y="5039360"/>
                  </a:cubicBezTo>
                  <a:cubicBezTo>
                    <a:pt x="1127760" y="5039360"/>
                    <a:pt x="0" y="3911600"/>
                    <a:pt x="0" y="2519680"/>
                  </a:cubicBezTo>
                  <a:cubicBezTo>
                    <a:pt x="0" y="1127760"/>
                    <a:pt x="1127760" y="0"/>
                    <a:pt x="2519680" y="0"/>
                  </a:cubicBezTo>
                  <a:close/>
                </a:path>
              </a:pathLst>
            </a:custGeom>
            <a:blipFill rotWithShape="1">
              <a:blip r:embed="rId6">
                <a:alphaModFix/>
              </a:blip>
              <a:stretch>
                <a:fillRect b="-43702" l="0" r="0" t="-6246"/>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4"/>
            <p:cNvSpPr/>
            <p:nvPr/>
          </p:nvSpPr>
          <p:spPr>
            <a:xfrm>
              <a:off x="0" y="0"/>
              <a:ext cx="6350000" cy="6350000"/>
            </a:xfrm>
            <a:custGeom>
              <a:rect b="b" l="l" r="r" t="t"/>
              <a:pathLst>
                <a:path extrusionOk="0"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C3A1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14"/>
          <p:cNvSpPr/>
          <p:nvPr/>
        </p:nvSpPr>
        <p:spPr>
          <a:xfrm>
            <a:off x="13494487"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7">
              <a:alphaModFix/>
            </a:blip>
            <a:stretch>
              <a:fillRect b="0" l="0" r="0" t="0"/>
            </a:stretch>
          </a:blipFill>
          <a:ln>
            <a:noFill/>
          </a:ln>
        </p:spPr>
      </p:sp>
      <p:sp>
        <p:nvSpPr>
          <p:cNvPr id="317" name="Google Shape;317;p14"/>
          <p:cNvSpPr/>
          <p:nvPr/>
        </p:nvSpPr>
        <p:spPr>
          <a:xfrm>
            <a:off x="10123900" y="2606574"/>
            <a:ext cx="279465" cy="28071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E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4"/>
          <p:cNvSpPr/>
          <p:nvPr/>
        </p:nvSpPr>
        <p:spPr>
          <a:xfrm>
            <a:off x="10123900" y="4301070"/>
            <a:ext cx="279465" cy="28071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E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4"/>
          <p:cNvSpPr/>
          <p:nvPr/>
        </p:nvSpPr>
        <p:spPr>
          <a:xfrm>
            <a:off x="10123900" y="5991488"/>
            <a:ext cx="279465" cy="28071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E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4"/>
          <p:cNvSpPr/>
          <p:nvPr/>
        </p:nvSpPr>
        <p:spPr>
          <a:xfrm>
            <a:off x="10123900" y="7681905"/>
            <a:ext cx="279465" cy="28071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E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4"/>
          <p:cNvSpPr/>
          <p:nvPr/>
        </p:nvSpPr>
        <p:spPr>
          <a:xfrm rot="-2700000">
            <a:off x="15750795" y="-905173"/>
            <a:ext cx="2887218" cy="4114800"/>
          </a:xfrm>
          <a:custGeom>
            <a:rect b="b" l="l" r="r" t="t"/>
            <a:pathLst>
              <a:path extrusionOk="0" h="4114800" w="2887218">
                <a:moveTo>
                  <a:pt x="0" y="0"/>
                </a:moveTo>
                <a:lnTo>
                  <a:pt x="2887218" y="0"/>
                </a:lnTo>
                <a:lnTo>
                  <a:pt x="2887218" y="4114800"/>
                </a:lnTo>
                <a:lnTo>
                  <a:pt x="0" y="4114800"/>
                </a:lnTo>
                <a:lnTo>
                  <a:pt x="0" y="0"/>
                </a:lnTo>
                <a:close/>
              </a:path>
            </a:pathLst>
          </a:custGeom>
          <a:blipFill rotWithShape="1">
            <a:blip r:embed="rId8">
              <a:alphaModFix/>
            </a:blip>
            <a:stretch>
              <a:fillRect b="0" l="0" r="0" t="0"/>
            </a:stretch>
          </a:blipFill>
          <a:ln>
            <a:noFill/>
          </a:ln>
        </p:spPr>
      </p:sp>
      <p:sp>
        <p:nvSpPr>
          <p:cNvPr id="322" name="Google Shape;322;p14"/>
          <p:cNvSpPr txBox="1"/>
          <p:nvPr/>
        </p:nvSpPr>
        <p:spPr>
          <a:xfrm>
            <a:off x="10752038" y="2288780"/>
            <a:ext cx="5148976" cy="82105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800" u="none" cap="none" strike="noStrike">
                <a:solidFill>
                  <a:srgbClr val="EBCDC4"/>
                </a:solidFill>
                <a:latin typeface="Playfair Display Black"/>
                <a:ea typeface="Playfair Display Black"/>
                <a:cs typeface="Playfair Display Black"/>
                <a:sym typeface="Playfair Display Black"/>
              </a:rPr>
              <a:t>DANCE STEPS</a:t>
            </a:r>
            <a:endParaRPr/>
          </a:p>
        </p:txBody>
      </p:sp>
      <p:sp>
        <p:nvSpPr>
          <p:cNvPr id="323" name="Google Shape;323;p14"/>
          <p:cNvSpPr txBox="1"/>
          <p:nvPr/>
        </p:nvSpPr>
        <p:spPr>
          <a:xfrm>
            <a:off x="10752038" y="3970894"/>
            <a:ext cx="5898299" cy="82105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800" u="none" cap="none" strike="noStrike">
                <a:solidFill>
                  <a:srgbClr val="EBCDC4"/>
                </a:solidFill>
                <a:latin typeface="Playfair Display Black"/>
                <a:ea typeface="Playfair Display Black"/>
                <a:cs typeface="Playfair Display Black"/>
                <a:sym typeface="Playfair Display Black"/>
              </a:rPr>
              <a:t>TIME SIGNATURE</a:t>
            </a:r>
            <a:endParaRPr/>
          </a:p>
        </p:txBody>
      </p:sp>
      <p:sp>
        <p:nvSpPr>
          <p:cNvPr id="324" name="Google Shape;324;p14"/>
          <p:cNvSpPr txBox="1"/>
          <p:nvPr/>
        </p:nvSpPr>
        <p:spPr>
          <a:xfrm>
            <a:off x="10752038" y="5677773"/>
            <a:ext cx="5898299" cy="82105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800" u="none" cap="none" strike="noStrike">
                <a:solidFill>
                  <a:srgbClr val="EBCDC4"/>
                </a:solidFill>
                <a:latin typeface="Playfair Display Black"/>
                <a:ea typeface="Playfair Display Black"/>
                <a:cs typeface="Playfair Display Black"/>
                <a:sym typeface="Playfair Display Black"/>
              </a:rPr>
              <a:t>STEP PATTERN</a:t>
            </a:r>
            <a:endParaRPr/>
          </a:p>
        </p:txBody>
      </p:sp>
      <p:sp>
        <p:nvSpPr>
          <p:cNvPr id="325" name="Google Shape;325;p14"/>
          <p:cNvSpPr txBox="1"/>
          <p:nvPr/>
        </p:nvSpPr>
        <p:spPr>
          <a:xfrm>
            <a:off x="10752038" y="7384652"/>
            <a:ext cx="5898299" cy="82105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800" u="none" cap="none" strike="noStrike">
                <a:solidFill>
                  <a:srgbClr val="EBCDC4"/>
                </a:solidFill>
                <a:latin typeface="Playfair Display Black"/>
                <a:ea typeface="Playfair Display Black"/>
                <a:cs typeface="Playfair Display Black"/>
                <a:sym typeface="Playfair Display Black"/>
              </a:rPr>
              <a:t>COUNTING</a:t>
            </a:r>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F685E"/>
        </a:solidFill>
      </p:bgPr>
    </p:bg>
    <p:spTree>
      <p:nvGrpSpPr>
        <p:cNvPr id="329" name="Shape 329"/>
        <p:cNvGrpSpPr/>
        <p:nvPr/>
      </p:nvGrpSpPr>
      <p:grpSpPr>
        <a:xfrm>
          <a:off x="0" y="0"/>
          <a:ext cx="0" cy="0"/>
          <a:chOff x="0" y="0"/>
          <a:chExt cx="0" cy="0"/>
        </a:xfrm>
      </p:grpSpPr>
      <p:pic>
        <p:nvPicPr>
          <p:cNvPr id="330" name="Google Shape;330;p15"/>
          <p:cNvPicPr preferRelativeResize="0"/>
          <p:nvPr/>
        </p:nvPicPr>
        <p:blipFill rotWithShape="1">
          <a:blip r:embed="rId3">
            <a:alphaModFix/>
          </a:blip>
          <a:srcRect b="0" l="5083" r="7173" t="0"/>
          <a:stretch/>
        </p:blipFill>
        <p:spPr>
          <a:xfrm>
            <a:off x="3089425" y="2543692"/>
            <a:ext cx="12109150" cy="4555284"/>
          </a:xfrm>
          <a:prstGeom prst="rect">
            <a:avLst/>
          </a:prstGeom>
          <a:noFill/>
          <a:ln>
            <a:noFill/>
          </a:ln>
        </p:spPr>
      </p:pic>
      <p:sp>
        <p:nvSpPr>
          <p:cNvPr id="331" name="Google Shape;331;p15"/>
          <p:cNvSpPr/>
          <p:nvPr/>
        </p:nvSpPr>
        <p:spPr>
          <a:xfrm>
            <a:off x="14759836" y="-3528164"/>
            <a:ext cx="7056327" cy="7056327"/>
          </a:xfrm>
          <a:custGeom>
            <a:rect b="b" l="l" r="r" t="t"/>
            <a:pathLst>
              <a:path extrusionOk="0" h="7056327" w="7056327">
                <a:moveTo>
                  <a:pt x="0" y="0"/>
                </a:moveTo>
                <a:lnTo>
                  <a:pt x="7056328" y="0"/>
                </a:lnTo>
                <a:lnTo>
                  <a:pt x="7056328" y="7056328"/>
                </a:lnTo>
                <a:lnTo>
                  <a:pt x="0" y="7056328"/>
                </a:lnTo>
                <a:lnTo>
                  <a:pt x="0" y="0"/>
                </a:lnTo>
                <a:close/>
              </a:path>
            </a:pathLst>
          </a:custGeom>
          <a:blipFill rotWithShape="1">
            <a:blip r:embed="rId4">
              <a:alphaModFix/>
            </a:blip>
            <a:stretch>
              <a:fillRect b="0" l="0" r="0" t="0"/>
            </a:stretch>
          </a:blipFill>
          <a:ln>
            <a:noFill/>
          </a:ln>
        </p:spPr>
      </p:sp>
      <p:sp>
        <p:nvSpPr>
          <p:cNvPr id="332" name="Google Shape;332;p15"/>
          <p:cNvSpPr/>
          <p:nvPr/>
        </p:nvSpPr>
        <p:spPr>
          <a:xfrm>
            <a:off x="-3528164" y="-3528164"/>
            <a:ext cx="7056327" cy="7056327"/>
          </a:xfrm>
          <a:custGeom>
            <a:rect b="b" l="l" r="r" t="t"/>
            <a:pathLst>
              <a:path extrusionOk="0" h="7056327" w="7056327">
                <a:moveTo>
                  <a:pt x="0" y="0"/>
                </a:moveTo>
                <a:lnTo>
                  <a:pt x="7056328" y="0"/>
                </a:lnTo>
                <a:lnTo>
                  <a:pt x="7056328" y="7056328"/>
                </a:lnTo>
                <a:lnTo>
                  <a:pt x="0" y="7056328"/>
                </a:lnTo>
                <a:lnTo>
                  <a:pt x="0" y="0"/>
                </a:lnTo>
                <a:close/>
              </a:path>
            </a:pathLst>
          </a:custGeom>
          <a:blipFill rotWithShape="1">
            <a:blip r:embed="rId4">
              <a:alphaModFix/>
            </a:blip>
            <a:stretch>
              <a:fillRect b="0" l="0" r="0" t="0"/>
            </a:stretch>
          </a:blipFill>
          <a:ln>
            <a:noFill/>
          </a:ln>
        </p:spPr>
      </p:sp>
      <p:sp>
        <p:nvSpPr>
          <p:cNvPr id="333" name="Google Shape;333;p15"/>
          <p:cNvSpPr/>
          <p:nvPr/>
        </p:nvSpPr>
        <p:spPr>
          <a:xfrm>
            <a:off x="-1161282" y="-1376134"/>
            <a:ext cx="3497580" cy="4114800"/>
          </a:xfrm>
          <a:custGeom>
            <a:rect b="b" l="l" r="r" t="t"/>
            <a:pathLst>
              <a:path extrusionOk="0" h="4114800" w="3497580">
                <a:moveTo>
                  <a:pt x="0" y="0"/>
                </a:moveTo>
                <a:lnTo>
                  <a:pt x="3497580" y="0"/>
                </a:lnTo>
                <a:lnTo>
                  <a:pt x="3497580" y="4114800"/>
                </a:lnTo>
                <a:lnTo>
                  <a:pt x="0" y="4114800"/>
                </a:lnTo>
                <a:lnTo>
                  <a:pt x="0" y="0"/>
                </a:lnTo>
                <a:close/>
              </a:path>
            </a:pathLst>
          </a:custGeom>
          <a:blipFill rotWithShape="1">
            <a:blip r:embed="rId5">
              <a:alphaModFix/>
            </a:blip>
            <a:stretch>
              <a:fillRect b="0" l="0" r="0" t="0"/>
            </a:stretch>
          </a:blipFill>
          <a:ln>
            <a:noFill/>
          </a:ln>
        </p:spPr>
      </p:sp>
      <p:sp>
        <p:nvSpPr>
          <p:cNvPr id="334" name="Google Shape;334;p15"/>
          <p:cNvSpPr txBox="1"/>
          <p:nvPr/>
        </p:nvSpPr>
        <p:spPr>
          <a:xfrm>
            <a:off x="1028700" y="490766"/>
            <a:ext cx="16230600" cy="171643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10048" u="none" cap="none" strike="noStrike">
                <a:solidFill>
                  <a:srgbClr val="EBCDC4"/>
                </a:solidFill>
                <a:latin typeface="Playfair Display Black"/>
                <a:ea typeface="Playfair Display Black"/>
                <a:cs typeface="Playfair Display Black"/>
                <a:sym typeface="Playfair Display Black"/>
              </a:rPr>
              <a:t>2/4 Time Signature</a:t>
            </a:r>
            <a:endParaRPr/>
          </a:p>
        </p:txBody>
      </p:sp>
      <p:sp>
        <p:nvSpPr>
          <p:cNvPr id="335" name="Google Shape;335;p15"/>
          <p:cNvSpPr txBox="1"/>
          <p:nvPr/>
        </p:nvSpPr>
        <p:spPr>
          <a:xfrm>
            <a:off x="1611267" y="7627080"/>
            <a:ext cx="15065466" cy="215010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100" u="none" cap="none" strike="noStrike">
                <a:solidFill>
                  <a:srgbClr val="EBCDC4"/>
                </a:solidFill>
                <a:latin typeface="Open Sans"/>
                <a:ea typeface="Open Sans"/>
                <a:cs typeface="Open Sans"/>
                <a:sym typeface="Open Sans"/>
              </a:rPr>
              <a:t>It's a lively time signature that's particularly popular in polkas, marches, and other dance music genres. 2/4 means there are 2 beats in each measure and a quarter note receives one count. 2/2 means there are 2 beats in each measure and a half note receives one count.</a:t>
            </a:r>
            <a:endParaRPr/>
          </a:p>
        </p:txBody>
      </p:sp>
      <p:sp>
        <p:nvSpPr>
          <p:cNvPr id="336" name="Google Shape;336;p15"/>
          <p:cNvSpPr/>
          <p:nvPr/>
        </p:nvSpPr>
        <p:spPr>
          <a:xfrm>
            <a:off x="15951050" y="-863207"/>
            <a:ext cx="3497580" cy="4114800"/>
          </a:xfrm>
          <a:custGeom>
            <a:rect b="b" l="l" r="r" t="t"/>
            <a:pathLst>
              <a:path extrusionOk="0" h="4114800" w="3497580">
                <a:moveTo>
                  <a:pt x="0" y="0"/>
                </a:moveTo>
                <a:lnTo>
                  <a:pt x="3497580" y="0"/>
                </a:lnTo>
                <a:lnTo>
                  <a:pt x="3497580" y="4114800"/>
                </a:lnTo>
                <a:lnTo>
                  <a:pt x="0" y="4114800"/>
                </a:lnTo>
                <a:lnTo>
                  <a:pt x="0" y="0"/>
                </a:lnTo>
                <a:close/>
              </a:path>
            </a:pathLst>
          </a:custGeom>
          <a:blipFill rotWithShape="1">
            <a:blip r:embed="rId5">
              <a:alphaModFix/>
            </a:blip>
            <a:stretch>
              <a:fillRect b="0" l="0" r="0" t="0"/>
            </a:stretch>
          </a:blipFill>
          <a:ln>
            <a:noFill/>
          </a:ln>
        </p:spPr>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2B8"/>
        </a:solidFill>
      </p:bgPr>
    </p:bg>
    <p:spTree>
      <p:nvGrpSpPr>
        <p:cNvPr id="340" name="Shape 340"/>
        <p:cNvGrpSpPr/>
        <p:nvPr/>
      </p:nvGrpSpPr>
      <p:grpSpPr>
        <a:xfrm>
          <a:off x="0" y="0"/>
          <a:ext cx="0" cy="0"/>
          <a:chOff x="0" y="0"/>
          <a:chExt cx="0" cy="0"/>
        </a:xfrm>
      </p:grpSpPr>
      <p:grpSp>
        <p:nvGrpSpPr>
          <p:cNvPr id="341" name="Google Shape;341;p16"/>
          <p:cNvGrpSpPr/>
          <p:nvPr/>
        </p:nvGrpSpPr>
        <p:grpSpPr>
          <a:xfrm>
            <a:off x="-17267649" y="4961108"/>
            <a:ext cx="49838044" cy="5325892"/>
            <a:chOff x="0" y="-38100"/>
            <a:chExt cx="10410686" cy="1112527"/>
          </a:xfrm>
        </p:grpSpPr>
        <p:sp>
          <p:nvSpPr>
            <p:cNvPr id="342" name="Google Shape;342;p16"/>
            <p:cNvSpPr/>
            <p:nvPr/>
          </p:nvSpPr>
          <p:spPr>
            <a:xfrm>
              <a:off x="0" y="0"/>
              <a:ext cx="10410686" cy="1074427"/>
            </a:xfrm>
            <a:custGeom>
              <a:rect b="b" l="l" r="r" t="t"/>
              <a:pathLst>
                <a:path extrusionOk="0" h="1074427" w="10410686">
                  <a:moveTo>
                    <a:pt x="0" y="0"/>
                  </a:moveTo>
                  <a:lnTo>
                    <a:pt x="10410686" y="0"/>
                  </a:lnTo>
                  <a:lnTo>
                    <a:pt x="10410686" y="1074427"/>
                  </a:lnTo>
                  <a:lnTo>
                    <a:pt x="0" y="1074427"/>
                  </a:lnTo>
                  <a:close/>
                </a:path>
              </a:pathLst>
            </a:custGeom>
            <a:solidFill>
              <a:srgbClr val="8F685E"/>
            </a:solidFill>
            <a:ln>
              <a:noFill/>
            </a:ln>
          </p:spPr>
        </p:sp>
        <p:sp>
          <p:nvSpPr>
            <p:cNvPr id="343" name="Google Shape;343;p1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4" name="Google Shape;344;p16"/>
          <p:cNvSpPr/>
          <p:nvPr/>
        </p:nvSpPr>
        <p:spPr>
          <a:xfrm rot="-24000">
            <a:off x="9435499" y="1015785"/>
            <a:ext cx="3738733" cy="3738717"/>
          </a:xfrm>
          <a:custGeom>
            <a:rect b="b" l="l" r="r" t="t"/>
            <a:pathLst>
              <a:path extrusionOk="0" h="6394176" w="6394202">
                <a:moveTo>
                  <a:pt x="44331" y="0"/>
                </a:moveTo>
                <a:lnTo>
                  <a:pt x="6394202" y="44331"/>
                </a:lnTo>
                <a:lnTo>
                  <a:pt x="6349871" y="6394176"/>
                </a:lnTo>
                <a:lnTo>
                  <a:pt x="0" y="6349845"/>
                </a:lnTo>
                <a:close/>
              </a:path>
            </a:pathLst>
          </a:custGeom>
          <a:blipFill rotWithShape="1">
            <a:blip r:embed="rId3">
              <a:alphaModFix/>
            </a:blip>
            <a:stretch>
              <a:fillRect b="-397" l="-45063" r="-43423" t="-5572"/>
            </a:stretch>
          </a:blipFill>
          <a:ln>
            <a:noFill/>
          </a:ln>
        </p:spPr>
      </p:sp>
      <p:sp>
        <p:nvSpPr>
          <p:cNvPr id="345" name="Google Shape;345;p16"/>
          <p:cNvSpPr/>
          <p:nvPr/>
        </p:nvSpPr>
        <p:spPr>
          <a:xfrm rot="-30000">
            <a:off x="13530268" y="1012570"/>
            <a:ext cx="3745161" cy="3745146"/>
          </a:xfrm>
          <a:custGeom>
            <a:rect b="b" l="l" r="r" t="t"/>
            <a:pathLst>
              <a:path extrusionOk="0" h="6405172" w="6405197">
                <a:moveTo>
                  <a:pt x="55414" y="0"/>
                </a:moveTo>
                <a:lnTo>
                  <a:pt x="6405197" y="55414"/>
                </a:lnTo>
                <a:lnTo>
                  <a:pt x="6349784" y="6405172"/>
                </a:lnTo>
                <a:lnTo>
                  <a:pt x="0" y="6349758"/>
                </a:lnTo>
                <a:close/>
              </a:path>
            </a:pathLst>
          </a:custGeom>
          <a:blipFill rotWithShape="1">
            <a:blip r:embed="rId4">
              <a:alphaModFix/>
            </a:blip>
            <a:stretch>
              <a:fillRect b="-538" l="-51062" r="-54842" t="-15222"/>
            </a:stretch>
          </a:blipFill>
          <a:ln>
            <a:noFill/>
          </a:ln>
        </p:spPr>
      </p:sp>
      <p:sp>
        <p:nvSpPr>
          <p:cNvPr id="346" name="Google Shape;346;p16"/>
          <p:cNvSpPr/>
          <p:nvPr/>
        </p:nvSpPr>
        <p:spPr>
          <a:xfrm rot="-24000">
            <a:off x="9435499" y="5532498"/>
            <a:ext cx="3738733" cy="3738717"/>
          </a:xfrm>
          <a:custGeom>
            <a:rect b="b" l="l" r="r" t="t"/>
            <a:pathLst>
              <a:path extrusionOk="0" h="6394176" w="6394202">
                <a:moveTo>
                  <a:pt x="44331" y="0"/>
                </a:moveTo>
                <a:lnTo>
                  <a:pt x="6394202" y="44331"/>
                </a:lnTo>
                <a:lnTo>
                  <a:pt x="6349871" y="6394176"/>
                </a:lnTo>
                <a:lnTo>
                  <a:pt x="0" y="6349845"/>
                </a:lnTo>
                <a:close/>
              </a:path>
            </a:pathLst>
          </a:custGeom>
          <a:blipFill rotWithShape="1">
            <a:blip r:embed="rId3">
              <a:alphaModFix/>
            </a:blip>
            <a:stretch>
              <a:fillRect b="-397" l="-45063" r="-43423" t="-5572"/>
            </a:stretch>
          </a:blipFill>
          <a:ln>
            <a:noFill/>
          </a:ln>
        </p:spPr>
      </p:sp>
      <p:sp>
        <p:nvSpPr>
          <p:cNvPr id="347" name="Google Shape;347;p16"/>
          <p:cNvSpPr/>
          <p:nvPr/>
        </p:nvSpPr>
        <p:spPr>
          <a:xfrm rot="-24000">
            <a:off x="13512181" y="5532498"/>
            <a:ext cx="3738733" cy="3738717"/>
          </a:xfrm>
          <a:custGeom>
            <a:rect b="b" l="l" r="r" t="t"/>
            <a:pathLst>
              <a:path extrusionOk="0" h="6394176" w="6394202">
                <a:moveTo>
                  <a:pt x="44331" y="0"/>
                </a:moveTo>
                <a:lnTo>
                  <a:pt x="6394202" y="44331"/>
                </a:lnTo>
                <a:lnTo>
                  <a:pt x="6349871" y="6394176"/>
                </a:lnTo>
                <a:lnTo>
                  <a:pt x="0" y="6349845"/>
                </a:lnTo>
                <a:close/>
              </a:path>
            </a:pathLst>
          </a:custGeom>
          <a:blipFill rotWithShape="1">
            <a:blip r:embed="rId5">
              <a:alphaModFix/>
            </a:blip>
            <a:stretch>
              <a:fillRect b="-494" l="-49975" r="-55845" t="-15222"/>
            </a:stretch>
          </a:blipFill>
          <a:ln>
            <a:noFill/>
          </a:ln>
        </p:spPr>
      </p:sp>
      <p:sp>
        <p:nvSpPr>
          <p:cNvPr id="348" name="Google Shape;348;p16"/>
          <p:cNvSpPr txBox="1"/>
          <p:nvPr/>
        </p:nvSpPr>
        <p:spPr>
          <a:xfrm>
            <a:off x="9427112" y="9239250"/>
            <a:ext cx="3755507" cy="37528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F3EAE8"/>
                </a:solidFill>
                <a:latin typeface="Poppins Medium"/>
                <a:ea typeface="Poppins Medium"/>
                <a:cs typeface="Poppins Medium"/>
                <a:sym typeface="Poppins Medium"/>
              </a:rPr>
              <a:t>Step 3</a:t>
            </a:r>
            <a:endParaRPr/>
          </a:p>
        </p:txBody>
      </p:sp>
      <p:sp>
        <p:nvSpPr>
          <p:cNvPr id="349" name="Google Shape;349;p16"/>
          <p:cNvSpPr txBox="1"/>
          <p:nvPr/>
        </p:nvSpPr>
        <p:spPr>
          <a:xfrm>
            <a:off x="1874976" y="5736887"/>
            <a:ext cx="6021085" cy="3224122"/>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b="0" i="0" lang="en-US" sz="2100" u="none" cap="none" strike="noStrike">
                <a:solidFill>
                  <a:srgbClr val="FFD7CF"/>
                </a:solidFill>
                <a:latin typeface="Montserrat"/>
                <a:ea typeface="Montserrat"/>
                <a:cs typeface="Montserrat"/>
                <a:sym typeface="Montserrat"/>
              </a:rPr>
              <a:t>Step 1: Close feet or first position.</a:t>
            </a:r>
            <a:endParaRPr/>
          </a:p>
          <a:p>
            <a:pPr indent="0" lvl="0" marL="0" marR="0" rtl="0" algn="l">
              <a:lnSpc>
                <a:spcPct val="175000"/>
              </a:lnSpc>
              <a:spcBef>
                <a:spcPts val="0"/>
              </a:spcBef>
              <a:spcAft>
                <a:spcPts val="0"/>
              </a:spcAft>
              <a:buNone/>
            </a:pPr>
            <a:r>
              <a:rPr b="0" i="0" lang="en-US" sz="2100" u="none" cap="none" strike="noStrike">
                <a:solidFill>
                  <a:srgbClr val="FFD7CF"/>
                </a:solidFill>
                <a:latin typeface="Montserrat"/>
                <a:ea typeface="Montserrat"/>
                <a:cs typeface="Montserrat"/>
                <a:sym typeface="Montserrat"/>
              </a:rPr>
              <a:t>Step 2: Heel place right foot. </a:t>
            </a:r>
            <a:endParaRPr/>
          </a:p>
          <a:p>
            <a:pPr indent="0" lvl="0" marL="0" marR="0" rtl="0" algn="l">
              <a:lnSpc>
                <a:spcPct val="175000"/>
              </a:lnSpc>
              <a:spcBef>
                <a:spcPts val="0"/>
              </a:spcBef>
              <a:spcAft>
                <a:spcPts val="0"/>
              </a:spcAft>
              <a:buNone/>
            </a:pPr>
            <a:r>
              <a:rPr b="0" i="0" lang="en-US" sz="2100" u="none" cap="none" strike="noStrike">
                <a:solidFill>
                  <a:srgbClr val="FFD7CF"/>
                </a:solidFill>
                <a:latin typeface="Montserrat"/>
                <a:ea typeface="Montserrat"/>
                <a:cs typeface="Montserrat"/>
                <a:sym typeface="Montserrat"/>
              </a:rPr>
              <a:t>(considered as count 1)</a:t>
            </a:r>
            <a:endParaRPr/>
          </a:p>
          <a:p>
            <a:pPr indent="0" lvl="0" marL="0" marR="0" rtl="0" algn="l">
              <a:lnSpc>
                <a:spcPct val="175000"/>
              </a:lnSpc>
              <a:spcBef>
                <a:spcPts val="0"/>
              </a:spcBef>
              <a:spcAft>
                <a:spcPts val="0"/>
              </a:spcAft>
              <a:buNone/>
            </a:pPr>
            <a:r>
              <a:rPr b="0" i="0" lang="en-US" sz="2100" u="none" cap="none" strike="noStrike">
                <a:solidFill>
                  <a:srgbClr val="FFD7CF"/>
                </a:solidFill>
                <a:latin typeface="Montserrat"/>
                <a:ea typeface="Montserrat"/>
                <a:cs typeface="Montserrat"/>
                <a:sym typeface="Montserrat"/>
              </a:rPr>
              <a:t>Step 3: Close left foot to right foot. (considered as count 2)</a:t>
            </a:r>
            <a:endParaRPr/>
          </a:p>
          <a:p>
            <a:pPr indent="0" lvl="0" marL="0" marR="0" rtl="0" algn="l">
              <a:lnSpc>
                <a:spcPct val="175000"/>
              </a:lnSpc>
              <a:spcBef>
                <a:spcPts val="0"/>
              </a:spcBef>
              <a:spcAft>
                <a:spcPts val="0"/>
              </a:spcAft>
              <a:buNone/>
            </a:pPr>
            <a:r>
              <a:rPr b="0" i="0" lang="en-US" sz="2100" u="none" cap="none" strike="noStrike">
                <a:solidFill>
                  <a:srgbClr val="FFD7CF"/>
                </a:solidFill>
                <a:latin typeface="Montserrat"/>
                <a:ea typeface="Montserrat"/>
                <a:cs typeface="Montserrat"/>
                <a:sym typeface="Montserrat"/>
              </a:rPr>
              <a:t>Step 4: Repeat the process with other foot. </a:t>
            </a:r>
            <a:endParaRPr/>
          </a:p>
        </p:txBody>
      </p:sp>
      <p:sp>
        <p:nvSpPr>
          <p:cNvPr id="350" name="Google Shape;350;p16"/>
          <p:cNvSpPr txBox="1"/>
          <p:nvPr/>
        </p:nvSpPr>
        <p:spPr>
          <a:xfrm>
            <a:off x="1442344" y="1828186"/>
            <a:ext cx="7188356" cy="2113914"/>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0" i="0" lang="en-US" sz="7999" u="none" cap="none" strike="noStrike">
                <a:solidFill>
                  <a:srgbClr val="8F685E"/>
                </a:solidFill>
                <a:latin typeface="Arial"/>
                <a:ea typeface="Arial"/>
                <a:cs typeface="Arial"/>
                <a:sym typeface="Arial"/>
              </a:rPr>
              <a:t>Bleking Step</a:t>
            </a:r>
            <a:endParaRPr/>
          </a:p>
          <a:p>
            <a:pPr indent="0" lvl="0" marL="0" marR="0" rtl="0" algn="l">
              <a:lnSpc>
                <a:spcPct val="16052"/>
              </a:lnSpc>
              <a:spcBef>
                <a:spcPts val="0"/>
              </a:spcBef>
              <a:spcAft>
                <a:spcPts val="0"/>
              </a:spcAft>
              <a:buNone/>
            </a:pPr>
            <a:r>
              <a:t/>
            </a:r>
            <a:endParaRPr b="0" i="0" sz="7999" u="none" cap="none" strike="noStrike">
              <a:solidFill>
                <a:srgbClr val="8F685E"/>
              </a:solidFill>
              <a:latin typeface="Arial"/>
              <a:ea typeface="Arial"/>
              <a:cs typeface="Arial"/>
              <a:sym typeface="Arial"/>
            </a:endParaRPr>
          </a:p>
          <a:p>
            <a:pPr indent="0" lvl="0" marL="0" marR="0" rtl="0" algn="l">
              <a:lnSpc>
                <a:spcPct val="100000"/>
              </a:lnSpc>
              <a:spcBef>
                <a:spcPts val="0"/>
              </a:spcBef>
              <a:spcAft>
                <a:spcPts val="0"/>
              </a:spcAft>
              <a:buNone/>
            </a:pPr>
            <a:r>
              <a:rPr b="0" i="0" lang="en-US" sz="3000" u="none" cap="none" strike="noStrike">
                <a:solidFill>
                  <a:srgbClr val="8F685E"/>
                </a:solidFill>
                <a:latin typeface="Arial"/>
                <a:ea typeface="Arial"/>
                <a:cs typeface="Arial"/>
                <a:sym typeface="Arial"/>
              </a:rPr>
              <a:t>2/4 time signature and </a:t>
            </a:r>
            <a:endParaRPr/>
          </a:p>
          <a:p>
            <a:pPr indent="0" lvl="0" marL="0" marR="0" rtl="0" algn="l">
              <a:lnSpc>
                <a:spcPct val="100000"/>
              </a:lnSpc>
              <a:spcBef>
                <a:spcPts val="0"/>
              </a:spcBef>
              <a:spcAft>
                <a:spcPts val="0"/>
              </a:spcAft>
              <a:buNone/>
            </a:pPr>
            <a:r>
              <a:rPr b="0" i="0" lang="en-US" sz="3000" u="none" cap="none" strike="noStrike">
                <a:solidFill>
                  <a:srgbClr val="8F685E"/>
                </a:solidFill>
                <a:latin typeface="Arial"/>
                <a:ea typeface="Arial"/>
                <a:cs typeface="Arial"/>
                <a:sym typeface="Arial"/>
              </a:rPr>
              <a:t>1,2 counting</a:t>
            </a:r>
            <a:endParaRPr/>
          </a:p>
        </p:txBody>
      </p:sp>
      <p:sp>
        <p:nvSpPr>
          <p:cNvPr id="351" name="Google Shape;351;p16"/>
          <p:cNvSpPr txBox="1"/>
          <p:nvPr/>
        </p:nvSpPr>
        <p:spPr>
          <a:xfrm>
            <a:off x="9405809" y="4726326"/>
            <a:ext cx="3755507" cy="37528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8F685E"/>
                </a:solidFill>
                <a:latin typeface="Poppins Medium"/>
                <a:ea typeface="Poppins Medium"/>
                <a:cs typeface="Poppins Medium"/>
                <a:sym typeface="Poppins Medium"/>
              </a:rPr>
              <a:t>Step 1</a:t>
            </a:r>
            <a:endParaRPr/>
          </a:p>
        </p:txBody>
      </p:sp>
      <p:sp>
        <p:nvSpPr>
          <p:cNvPr id="352" name="Google Shape;352;p16"/>
          <p:cNvSpPr txBox="1"/>
          <p:nvPr/>
        </p:nvSpPr>
        <p:spPr>
          <a:xfrm>
            <a:off x="13546398" y="4726326"/>
            <a:ext cx="3755507" cy="37528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8F685E"/>
                </a:solidFill>
                <a:latin typeface="Poppins Medium"/>
                <a:ea typeface="Poppins Medium"/>
                <a:cs typeface="Poppins Medium"/>
                <a:sym typeface="Poppins Medium"/>
              </a:rPr>
              <a:t>Step 2</a:t>
            </a:r>
            <a:endParaRPr/>
          </a:p>
        </p:txBody>
      </p:sp>
      <p:sp>
        <p:nvSpPr>
          <p:cNvPr id="353" name="Google Shape;353;p16"/>
          <p:cNvSpPr txBox="1"/>
          <p:nvPr/>
        </p:nvSpPr>
        <p:spPr>
          <a:xfrm>
            <a:off x="13503793" y="9239250"/>
            <a:ext cx="3755507" cy="37528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F3EAE8"/>
                </a:solidFill>
                <a:latin typeface="Poppins Medium"/>
                <a:ea typeface="Poppins Medium"/>
                <a:cs typeface="Poppins Medium"/>
                <a:sym typeface="Poppins Medium"/>
              </a:rPr>
              <a:t>Step 4</a:t>
            </a:r>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2B8"/>
        </a:solidFill>
      </p:bgPr>
    </p:bg>
    <p:spTree>
      <p:nvGrpSpPr>
        <p:cNvPr id="357" name="Shape 357"/>
        <p:cNvGrpSpPr/>
        <p:nvPr/>
      </p:nvGrpSpPr>
      <p:grpSpPr>
        <a:xfrm>
          <a:off x="0" y="0"/>
          <a:ext cx="0" cy="0"/>
          <a:chOff x="0" y="0"/>
          <a:chExt cx="0" cy="0"/>
        </a:xfrm>
      </p:grpSpPr>
      <p:grpSp>
        <p:nvGrpSpPr>
          <p:cNvPr id="358" name="Google Shape;358;p17"/>
          <p:cNvGrpSpPr/>
          <p:nvPr/>
        </p:nvGrpSpPr>
        <p:grpSpPr>
          <a:xfrm>
            <a:off x="-10916666" y="-182392"/>
            <a:ext cx="40794478" cy="9796926"/>
            <a:chOff x="0" y="-243190"/>
            <a:chExt cx="54392638" cy="13062569"/>
          </a:xfrm>
        </p:grpSpPr>
        <p:grpSp>
          <p:nvGrpSpPr>
            <p:cNvPr id="359" name="Google Shape;359;p17"/>
            <p:cNvGrpSpPr/>
            <p:nvPr/>
          </p:nvGrpSpPr>
          <p:grpSpPr>
            <a:xfrm>
              <a:off x="0" y="-243190"/>
              <a:ext cx="54392638" cy="7101190"/>
              <a:chOff x="0" y="-38100"/>
              <a:chExt cx="8521573" cy="1112527"/>
            </a:xfrm>
          </p:grpSpPr>
          <p:sp>
            <p:nvSpPr>
              <p:cNvPr id="360" name="Google Shape;360;p17"/>
              <p:cNvSpPr/>
              <p:nvPr/>
            </p:nvSpPr>
            <p:spPr>
              <a:xfrm>
                <a:off x="0" y="0"/>
                <a:ext cx="8521573" cy="1074427"/>
              </a:xfrm>
              <a:custGeom>
                <a:rect b="b" l="l" r="r" t="t"/>
                <a:pathLst>
                  <a:path extrusionOk="0" h="1074427" w="8521573">
                    <a:moveTo>
                      <a:pt x="0" y="0"/>
                    </a:moveTo>
                    <a:lnTo>
                      <a:pt x="8521573" y="0"/>
                    </a:lnTo>
                    <a:lnTo>
                      <a:pt x="8521573" y="1074427"/>
                    </a:lnTo>
                    <a:lnTo>
                      <a:pt x="0" y="1074427"/>
                    </a:lnTo>
                    <a:close/>
                  </a:path>
                </a:pathLst>
              </a:custGeom>
              <a:solidFill>
                <a:srgbClr val="8F685E"/>
              </a:solidFill>
              <a:ln>
                <a:noFill/>
              </a:ln>
            </p:spPr>
          </p:sp>
          <p:sp>
            <p:nvSpPr>
              <p:cNvPr id="361" name="Google Shape;361;p1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2" name="Google Shape;362;p17"/>
            <p:cNvSpPr/>
            <p:nvPr/>
          </p:nvSpPr>
          <p:spPr>
            <a:xfrm rot="-24000">
              <a:off x="27136220" y="1354380"/>
              <a:ext cx="4984977" cy="4984956"/>
            </a:xfrm>
            <a:custGeom>
              <a:rect b="b" l="l" r="r" t="t"/>
              <a:pathLst>
                <a:path extrusionOk="0" h="6394176" w="6394202">
                  <a:moveTo>
                    <a:pt x="44331" y="0"/>
                  </a:moveTo>
                  <a:lnTo>
                    <a:pt x="6394202" y="44331"/>
                  </a:lnTo>
                  <a:lnTo>
                    <a:pt x="6349871" y="6394176"/>
                  </a:lnTo>
                  <a:lnTo>
                    <a:pt x="0" y="6349845"/>
                  </a:lnTo>
                  <a:close/>
                </a:path>
              </a:pathLst>
            </a:custGeom>
            <a:blipFill rotWithShape="1">
              <a:blip r:embed="rId3">
                <a:alphaModFix/>
              </a:blip>
              <a:stretch>
                <a:fillRect b="-397" l="-45063" r="-43423" t="-5572"/>
              </a:stretch>
            </a:blipFill>
            <a:ln>
              <a:noFill/>
            </a:ln>
          </p:spPr>
        </p:sp>
        <p:sp>
          <p:nvSpPr>
            <p:cNvPr id="363" name="Google Shape;363;p17"/>
            <p:cNvSpPr/>
            <p:nvPr/>
          </p:nvSpPr>
          <p:spPr>
            <a:xfrm rot="-29999">
              <a:off x="32595913" y="1350094"/>
              <a:ext cx="4993549" cy="4993529"/>
            </a:xfrm>
            <a:custGeom>
              <a:rect b="b" l="l" r="r" t="t"/>
              <a:pathLst>
                <a:path extrusionOk="0" h="6405172" w="6405197">
                  <a:moveTo>
                    <a:pt x="55414" y="0"/>
                  </a:moveTo>
                  <a:lnTo>
                    <a:pt x="6405197" y="55414"/>
                  </a:lnTo>
                  <a:lnTo>
                    <a:pt x="6349784" y="6405172"/>
                  </a:lnTo>
                  <a:lnTo>
                    <a:pt x="0" y="6349758"/>
                  </a:lnTo>
                  <a:close/>
                </a:path>
              </a:pathLst>
            </a:custGeom>
            <a:blipFill rotWithShape="1">
              <a:blip r:embed="rId4">
                <a:alphaModFix/>
              </a:blip>
              <a:stretch>
                <a:fillRect b="-481" l="-48298" r="-48556" t="-10190"/>
              </a:stretch>
            </a:blipFill>
            <a:ln>
              <a:noFill/>
            </a:ln>
          </p:spPr>
        </p:sp>
        <p:sp>
          <p:nvSpPr>
            <p:cNvPr id="364" name="Google Shape;364;p17"/>
            <p:cNvSpPr/>
            <p:nvPr/>
          </p:nvSpPr>
          <p:spPr>
            <a:xfrm rot="-24000">
              <a:off x="27136220" y="7376664"/>
              <a:ext cx="4984977" cy="4984956"/>
            </a:xfrm>
            <a:custGeom>
              <a:rect b="b" l="l" r="r" t="t"/>
              <a:pathLst>
                <a:path extrusionOk="0" h="6394176" w="6394202">
                  <a:moveTo>
                    <a:pt x="44331" y="0"/>
                  </a:moveTo>
                  <a:lnTo>
                    <a:pt x="6394202" y="44331"/>
                  </a:lnTo>
                  <a:lnTo>
                    <a:pt x="6349871" y="6394176"/>
                  </a:lnTo>
                  <a:lnTo>
                    <a:pt x="0" y="6349845"/>
                  </a:lnTo>
                  <a:close/>
                </a:path>
              </a:pathLst>
            </a:custGeom>
            <a:blipFill rotWithShape="1">
              <a:blip r:embed="rId3">
                <a:alphaModFix/>
              </a:blip>
              <a:stretch>
                <a:fillRect b="-397" l="-45063" r="-43423" t="-5572"/>
              </a:stretch>
            </a:blipFill>
            <a:ln>
              <a:noFill/>
            </a:ln>
          </p:spPr>
        </p:sp>
        <p:sp>
          <p:nvSpPr>
            <p:cNvPr id="365" name="Google Shape;365;p17"/>
            <p:cNvSpPr/>
            <p:nvPr/>
          </p:nvSpPr>
          <p:spPr>
            <a:xfrm rot="-24000">
              <a:off x="32571796" y="7376664"/>
              <a:ext cx="4984977" cy="4984956"/>
            </a:xfrm>
            <a:custGeom>
              <a:rect b="b" l="l" r="r" t="t"/>
              <a:pathLst>
                <a:path extrusionOk="0" h="6394176" w="6394202">
                  <a:moveTo>
                    <a:pt x="44331" y="0"/>
                  </a:moveTo>
                  <a:lnTo>
                    <a:pt x="6394202" y="44331"/>
                  </a:lnTo>
                  <a:lnTo>
                    <a:pt x="6349871" y="6394176"/>
                  </a:lnTo>
                  <a:lnTo>
                    <a:pt x="0" y="6349845"/>
                  </a:lnTo>
                  <a:close/>
                </a:path>
              </a:pathLst>
            </a:custGeom>
            <a:blipFill rotWithShape="1">
              <a:blip r:embed="rId5">
                <a:alphaModFix/>
              </a:blip>
              <a:stretch>
                <a:fillRect b="-480" l="-54094" r="-51729" t="-15235"/>
              </a:stretch>
            </a:blipFill>
            <a:ln>
              <a:noFill/>
            </a:ln>
          </p:spPr>
        </p:sp>
        <p:sp>
          <p:nvSpPr>
            <p:cNvPr id="366" name="Google Shape;366;p17"/>
            <p:cNvSpPr txBox="1"/>
            <p:nvPr/>
          </p:nvSpPr>
          <p:spPr>
            <a:xfrm>
              <a:off x="17452135" y="7500937"/>
              <a:ext cx="7370618" cy="4265293"/>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b="0" i="0" lang="en-US" sz="2100" u="none" cap="none" strike="noStrike">
                  <a:solidFill>
                    <a:srgbClr val="8F685E"/>
                  </a:solidFill>
                  <a:latin typeface="Montserrat"/>
                  <a:ea typeface="Montserrat"/>
                  <a:cs typeface="Montserrat"/>
                  <a:sym typeface="Montserrat"/>
                </a:rPr>
                <a:t>Step 1:  Close feet or first position.</a:t>
              </a:r>
              <a:endParaRPr/>
            </a:p>
            <a:p>
              <a:pPr indent="0" lvl="0" marL="0" marR="0" rtl="0" algn="l">
                <a:lnSpc>
                  <a:spcPct val="175000"/>
                </a:lnSpc>
                <a:spcBef>
                  <a:spcPts val="0"/>
                </a:spcBef>
                <a:spcAft>
                  <a:spcPts val="0"/>
                </a:spcAft>
                <a:buNone/>
              </a:pPr>
              <a:r>
                <a:rPr b="0" i="0" lang="en-US" sz="2100" u="none" cap="none" strike="noStrike">
                  <a:solidFill>
                    <a:srgbClr val="8F685E"/>
                  </a:solidFill>
                  <a:latin typeface="Montserrat"/>
                  <a:ea typeface="Montserrat"/>
                  <a:cs typeface="Montserrat"/>
                  <a:sym typeface="Montserrat"/>
                </a:rPr>
                <a:t>Step 2: Point right foot. </a:t>
              </a:r>
              <a:endParaRPr/>
            </a:p>
            <a:p>
              <a:pPr indent="0" lvl="0" marL="0" marR="0" rtl="0" algn="l">
                <a:lnSpc>
                  <a:spcPct val="175000"/>
                </a:lnSpc>
                <a:spcBef>
                  <a:spcPts val="0"/>
                </a:spcBef>
                <a:spcAft>
                  <a:spcPts val="0"/>
                </a:spcAft>
                <a:buNone/>
              </a:pPr>
              <a:r>
                <a:rPr b="0" i="0" lang="en-US" sz="2100" u="none" cap="none" strike="noStrike">
                  <a:solidFill>
                    <a:srgbClr val="8F685E"/>
                  </a:solidFill>
                  <a:latin typeface="Montserrat"/>
                  <a:ea typeface="Montserrat"/>
                  <a:cs typeface="Montserrat"/>
                  <a:sym typeface="Montserrat"/>
                </a:rPr>
                <a:t>(considered as count 1)</a:t>
              </a:r>
              <a:endParaRPr/>
            </a:p>
            <a:p>
              <a:pPr indent="0" lvl="0" marL="0" marR="0" rtl="0" algn="l">
                <a:lnSpc>
                  <a:spcPct val="175000"/>
                </a:lnSpc>
                <a:spcBef>
                  <a:spcPts val="0"/>
                </a:spcBef>
                <a:spcAft>
                  <a:spcPts val="0"/>
                </a:spcAft>
                <a:buNone/>
              </a:pPr>
              <a:r>
                <a:rPr b="0" i="0" lang="en-US" sz="2100" u="none" cap="none" strike="noStrike">
                  <a:solidFill>
                    <a:srgbClr val="8F685E"/>
                  </a:solidFill>
                  <a:latin typeface="Montserrat"/>
                  <a:ea typeface="Montserrat"/>
                  <a:cs typeface="Montserrat"/>
                  <a:sym typeface="Montserrat"/>
                </a:rPr>
                <a:t>Step 3: Close right foot to left foot. </a:t>
              </a:r>
              <a:endParaRPr/>
            </a:p>
            <a:p>
              <a:pPr indent="0" lvl="0" marL="0" marR="0" rtl="0" algn="l">
                <a:lnSpc>
                  <a:spcPct val="175000"/>
                </a:lnSpc>
                <a:spcBef>
                  <a:spcPts val="0"/>
                </a:spcBef>
                <a:spcAft>
                  <a:spcPts val="0"/>
                </a:spcAft>
                <a:buNone/>
              </a:pPr>
              <a:r>
                <a:rPr b="0" i="0" lang="en-US" sz="2100" u="none" cap="none" strike="noStrike">
                  <a:solidFill>
                    <a:srgbClr val="8F685E"/>
                  </a:solidFill>
                  <a:latin typeface="Montserrat"/>
                  <a:ea typeface="Montserrat"/>
                  <a:cs typeface="Montserrat"/>
                  <a:sym typeface="Montserrat"/>
                </a:rPr>
                <a:t>(considered as count 2)</a:t>
              </a:r>
              <a:endParaRPr/>
            </a:p>
            <a:p>
              <a:pPr indent="0" lvl="0" marL="0" marR="0" rtl="0" algn="l">
                <a:lnSpc>
                  <a:spcPct val="175000"/>
                </a:lnSpc>
                <a:spcBef>
                  <a:spcPts val="0"/>
                </a:spcBef>
                <a:spcAft>
                  <a:spcPts val="0"/>
                </a:spcAft>
                <a:buNone/>
              </a:pPr>
              <a:r>
                <a:rPr b="0" i="0" lang="en-US" sz="2100" u="none" cap="none" strike="noStrike">
                  <a:solidFill>
                    <a:srgbClr val="8F685E"/>
                  </a:solidFill>
                  <a:latin typeface="Montserrat"/>
                  <a:ea typeface="Montserrat"/>
                  <a:cs typeface="Montserrat"/>
                  <a:sym typeface="Montserrat"/>
                </a:rPr>
                <a:t>Step 4: Repeat the process with other foot.</a:t>
              </a:r>
              <a:endParaRPr/>
            </a:p>
          </p:txBody>
        </p:sp>
        <p:sp>
          <p:nvSpPr>
            <p:cNvPr id="367" name="Google Shape;367;p17"/>
            <p:cNvSpPr txBox="1"/>
            <p:nvPr/>
          </p:nvSpPr>
          <p:spPr>
            <a:xfrm>
              <a:off x="15927155" y="1314450"/>
              <a:ext cx="2253710" cy="481329"/>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2100" u="none" cap="none" strike="noStrike">
                  <a:solidFill>
                    <a:srgbClr val="FFD7CF"/>
                  </a:solidFill>
                  <a:latin typeface="Poppins"/>
                  <a:ea typeface="Poppins"/>
                  <a:cs typeface="Poppins"/>
                  <a:sym typeface="Poppins"/>
                </a:rPr>
                <a:t>Dance Steps</a:t>
              </a:r>
              <a:endParaRPr/>
            </a:p>
          </p:txBody>
        </p:sp>
        <p:sp>
          <p:nvSpPr>
            <p:cNvPr id="368" name="Google Shape;368;p17"/>
            <p:cNvSpPr txBox="1"/>
            <p:nvPr/>
          </p:nvSpPr>
          <p:spPr>
            <a:xfrm>
              <a:off x="17452135" y="3291469"/>
              <a:ext cx="9584475" cy="2818554"/>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0" i="0" lang="en-US" sz="8000" u="none" cap="none" strike="noStrike">
                  <a:solidFill>
                    <a:srgbClr val="FFD7CF"/>
                  </a:solidFill>
                  <a:latin typeface="Arial"/>
                  <a:ea typeface="Arial"/>
                  <a:cs typeface="Arial"/>
                  <a:sym typeface="Arial"/>
                </a:rPr>
                <a:t>Touch Step </a:t>
              </a:r>
              <a:endParaRPr/>
            </a:p>
            <a:p>
              <a:pPr indent="0" lvl="0" marL="0" marR="0" rtl="0" algn="l">
                <a:lnSpc>
                  <a:spcPct val="16050"/>
                </a:lnSpc>
                <a:spcBef>
                  <a:spcPts val="0"/>
                </a:spcBef>
                <a:spcAft>
                  <a:spcPts val="0"/>
                </a:spcAft>
                <a:buNone/>
              </a:pPr>
              <a:r>
                <a:t/>
              </a:r>
              <a:endParaRPr b="0" i="0" sz="8000" u="none" cap="none" strike="noStrike">
                <a:solidFill>
                  <a:srgbClr val="FFD7CF"/>
                </a:solidFill>
                <a:latin typeface="Arial"/>
                <a:ea typeface="Arial"/>
                <a:cs typeface="Arial"/>
                <a:sym typeface="Arial"/>
              </a:endParaRPr>
            </a:p>
            <a:p>
              <a:pPr indent="0" lvl="0" marL="0" marR="0" rtl="0" algn="l">
                <a:lnSpc>
                  <a:spcPct val="100000"/>
                </a:lnSpc>
                <a:spcBef>
                  <a:spcPts val="0"/>
                </a:spcBef>
                <a:spcAft>
                  <a:spcPts val="0"/>
                </a:spcAft>
                <a:buNone/>
              </a:pPr>
              <a:r>
                <a:rPr b="0" i="0" lang="en-US" sz="3000" u="none" cap="none" strike="noStrike">
                  <a:solidFill>
                    <a:srgbClr val="FFD7CF"/>
                  </a:solidFill>
                  <a:latin typeface="Arial"/>
                  <a:ea typeface="Arial"/>
                  <a:cs typeface="Arial"/>
                  <a:sym typeface="Arial"/>
                </a:rPr>
                <a:t>2/4 time signature and </a:t>
              </a:r>
              <a:endParaRPr/>
            </a:p>
            <a:p>
              <a:pPr indent="0" lvl="0" marL="0" marR="0" rtl="0" algn="l">
                <a:lnSpc>
                  <a:spcPct val="100000"/>
                </a:lnSpc>
                <a:spcBef>
                  <a:spcPts val="0"/>
                </a:spcBef>
                <a:spcAft>
                  <a:spcPts val="0"/>
                </a:spcAft>
                <a:buNone/>
              </a:pPr>
              <a:r>
                <a:rPr b="0" i="0" lang="en-US" sz="3000" u="none" cap="none" strike="noStrike">
                  <a:solidFill>
                    <a:srgbClr val="FFD7CF"/>
                  </a:solidFill>
                  <a:latin typeface="Arial"/>
                  <a:ea typeface="Arial"/>
                  <a:cs typeface="Arial"/>
                  <a:sym typeface="Arial"/>
                </a:rPr>
                <a:t>1,2 counting</a:t>
              </a:r>
              <a:endParaRPr/>
            </a:p>
          </p:txBody>
        </p:sp>
        <p:sp>
          <p:nvSpPr>
            <p:cNvPr id="369" name="Google Shape;369;p17"/>
            <p:cNvSpPr txBox="1"/>
            <p:nvPr/>
          </p:nvSpPr>
          <p:spPr>
            <a:xfrm>
              <a:off x="27125037" y="12338050"/>
              <a:ext cx="5007342" cy="4813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8F685E"/>
                  </a:solidFill>
                  <a:latin typeface="Poppins Medium"/>
                  <a:ea typeface="Poppins Medium"/>
                  <a:cs typeface="Poppins Medium"/>
                  <a:sym typeface="Poppins Medium"/>
                </a:rPr>
                <a:t>Step 3</a:t>
              </a:r>
              <a:endParaRPr/>
            </a:p>
          </p:txBody>
        </p:sp>
        <p:sp>
          <p:nvSpPr>
            <p:cNvPr id="370" name="Google Shape;370;p17"/>
            <p:cNvSpPr txBox="1"/>
            <p:nvPr/>
          </p:nvSpPr>
          <p:spPr>
            <a:xfrm>
              <a:off x="27096634" y="6320819"/>
              <a:ext cx="5007342" cy="4813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FFD7CF"/>
                  </a:solidFill>
                  <a:latin typeface="Poppins Medium"/>
                  <a:ea typeface="Poppins Medium"/>
                  <a:cs typeface="Poppins Medium"/>
                  <a:sym typeface="Poppins Medium"/>
                </a:rPr>
                <a:t>Step 1</a:t>
              </a:r>
              <a:endParaRPr/>
            </a:p>
          </p:txBody>
        </p:sp>
        <p:sp>
          <p:nvSpPr>
            <p:cNvPr id="371" name="Google Shape;371;p17"/>
            <p:cNvSpPr txBox="1"/>
            <p:nvPr/>
          </p:nvSpPr>
          <p:spPr>
            <a:xfrm>
              <a:off x="32617419" y="6320819"/>
              <a:ext cx="5007342" cy="4813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FFD7CF"/>
                  </a:solidFill>
                  <a:latin typeface="Poppins Medium"/>
                  <a:ea typeface="Poppins Medium"/>
                  <a:cs typeface="Poppins Medium"/>
                  <a:sym typeface="Poppins Medium"/>
                </a:rPr>
                <a:t>Step 2</a:t>
              </a:r>
              <a:endParaRPr/>
            </a:p>
          </p:txBody>
        </p:sp>
        <p:sp>
          <p:nvSpPr>
            <p:cNvPr id="372" name="Google Shape;372;p17"/>
            <p:cNvSpPr txBox="1"/>
            <p:nvPr/>
          </p:nvSpPr>
          <p:spPr>
            <a:xfrm>
              <a:off x="32560613" y="12338050"/>
              <a:ext cx="5007342" cy="4813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8F685E"/>
                  </a:solidFill>
                  <a:latin typeface="Poppins Medium"/>
                  <a:ea typeface="Poppins Medium"/>
                  <a:cs typeface="Poppins Medium"/>
                  <a:sym typeface="Poppins Medium"/>
                </a:rPr>
                <a:t>Step 4</a:t>
              </a:r>
              <a:endParaRPr/>
            </a:p>
          </p:txBody>
        </p:sp>
      </p:gr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2B8"/>
        </a:solidFill>
      </p:bgPr>
    </p:bg>
    <p:spTree>
      <p:nvGrpSpPr>
        <p:cNvPr id="376" name="Shape 376"/>
        <p:cNvGrpSpPr/>
        <p:nvPr/>
      </p:nvGrpSpPr>
      <p:grpSpPr>
        <a:xfrm>
          <a:off x="0" y="0"/>
          <a:ext cx="0" cy="0"/>
          <a:chOff x="0" y="0"/>
          <a:chExt cx="0" cy="0"/>
        </a:xfrm>
      </p:grpSpPr>
      <p:grpSp>
        <p:nvGrpSpPr>
          <p:cNvPr id="377" name="Google Shape;377;p18"/>
          <p:cNvGrpSpPr/>
          <p:nvPr/>
        </p:nvGrpSpPr>
        <p:grpSpPr>
          <a:xfrm>
            <a:off x="-11033735" y="-182392"/>
            <a:ext cx="28735907" cy="10638033"/>
            <a:chOff x="0" y="-243190"/>
            <a:chExt cx="38314543" cy="14184044"/>
          </a:xfrm>
        </p:grpSpPr>
        <p:grpSp>
          <p:nvGrpSpPr>
            <p:cNvPr id="378" name="Google Shape;378;p18"/>
            <p:cNvGrpSpPr/>
            <p:nvPr/>
          </p:nvGrpSpPr>
          <p:grpSpPr>
            <a:xfrm>
              <a:off x="0" y="-243190"/>
              <a:ext cx="26903647" cy="14184044"/>
              <a:chOff x="0" y="-38100"/>
              <a:chExt cx="4214934" cy="2222182"/>
            </a:xfrm>
          </p:grpSpPr>
          <p:sp>
            <p:nvSpPr>
              <p:cNvPr id="379" name="Google Shape;379;p18"/>
              <p:cNvSpPr/>
              <p:nvPr/>
            </p:nvSpPr>
            <p:spPr>
              <a:xfrm>
                <a:off x="0" y="0"/>
                <a:ext cx="4214934" cy="2184082"/>
              </a:xfrm>
              <a:custGeom>
                <a:rect b="b" l="l" r="r" t="t"/>
                <a:pathLst>
                  <a:path extrusionOk="0" h="2184082" w="4214934">
                    <a:moveTo>
                      <a:pt x="0" y="0"/>
                    </a:moveTo>
                    <a:lnTo>
                      <a:pt x="4214934" y="0"/>
                    </a:lnTo>
                    <a:lnTo>
                      <a:pt x="4214934" y="2184082"/>
                    </a:lnTo>
                    <a:lnTo>
                      <a:pt x="0" y="2184082"/>
                    </a:lnTo>
                    <a:close/>
                  </a:path>
                </a:pathLst>
              </a:custGeom>
              <a:solidFill>
                <a:srgbClr val="8F685E"/>
              </a:solidFill>
              <a:ln>
                <a:noFill/>
              </a:ln>
            </p:spPr>
          </p:sp>
          <p:sp>
            <p:nvSpPr>
              <p:cNvPr id="380" name="Google Shape;380;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1" name="Google Shape;381;p18"/>
            <p:cNvSpPr/>
            <p:nvPr/>
          </p:nvSpPr>
          <p:spPr>
            <a:xfrm rot="-24000">
              <a:off x="27826044" y="1354380"/>
              <a:ext cx="4984977" cy="4984956"/>
            </a:xfrm>
            <a:custGeom>
              <a:rect b="b" l="l" r="r" t="t"/>
              <a:pathLst>
                <a:path extrusionOk="0" h="6394176" w="6394202">
                  <a:moveTo>
                    <a:pt x="44331" y="0"/>
                  </a:moveTo>
                  <a:lnTo>
                    <a:pt x="6394202" y="44331"/>
                  </a:lnTo>
                  <a:lnTo>
                    <a:pt x="6349871" y="6394176"/>
                  </a:lnTo>
                  <a:lnTo>
                    <a:pt x="0" y="6349845"/>
                  </a:lnTo>
                  <a:close/>
                </a:path>
              </a:pathLst>
            </a:custGeom>
            <a:blipFill rotWithShape="1">
              <a:blip r:embed="rId3">
                <a:alphaModFix/>
              </a:blip>
              <a:stretch>
                <a:fillRect b="-397" l="-45063" r="-43423" t="-5572"/>
              </a:stretch>
            </a:blipFill>
            <a:ln>
              <a:noFill/>
            </a:ln>
          </p:spPr>
        </p:sp>
        <p:sp>
          <p:nvSpPr>
            <p:cNvPr id="382" name="Google Shape;382;p18"/>
            <p:cNvSpPr/>
            <p:nvPr/>
          </p:nvSpPr>
          <p:spPr>
            <a:xfrm rot="-24000">
              <a:off x="33290023" y="1354380"/>
              <a:ext cx="4984977" cy="4984956"/>
            </a:xfrm>
            <a:custGeom>
              <a:rect b="b" l="l" r="r" t="t"/>
              <a:pathLst>
                <a:path extrusionOk="0" h="6394176" w="6394202">
                  <a:moveTo>
                    <a:pt x="44331" y="0"/>
                  </a:moveTo>
                  <a:lnTo>
                    <a:pt x="6394202" y="44331"/>
                  </a:lnTo>
                  <a:lnTo>
                    <a:pt x="6349871" y="6394176"/>
                  </a:lnTo>
                  <a:lnTo>
                    <a:pt x="0" y="6349845"/>
                  </a:lnTo>
                  <a:close/>
                </a:path>
              </a:pathLst>
            </a:custGeom>
            <a:blipFill rotWithShape="1">
              <a:blip r:embed="rId4">
                <a:alphaModFix/>
              </a:blip>
              <a:stretch>
                <a:fillRect b="-420" l="-48425" r="-45531" t="-8623"/>
              </a:stretch>
            </a:blipFill>
            <a:ln>
              <a:noFill/>
            </a:ln>
          </p:spPr>
        </p:sp>
        <p:sp>
          <p:nvSpPr>
            <p:cNvPr id="383" name="Google Shape;383;p18"/>
            <p:cNvSpPr/>
            <p:nvPr/>
          </p:nvSpPr>
          <p:spPr>
            <a:xfrm>
              <a:off x="27843264" y="7393884"/>
              <a:ext cx="4950537" cy="4950516"/>
            </a:xfrm>
            <a:custGeom>
              <a:rect b="b" l="l" r="r" t="t"/>
              <a:pathLst>
                <a:path extrusionOk="0" h="6350000" w="6350026">
                  <a:moveTo>
                    <a:pt x="0" y="0"/>
                  </a:moveTo>
                  <a:lnTo>
                    <a:pt x="6350026" y="0"/>
                  </a:lnTo>
                  <a:lnTo>
                    <a:pt x="6350026" y="6350000"/>
                  </a:lnTo>
                  <a:lnTo>
                    <a:pt x="0" y="6350000"/>
                  </a:lnTo>
                  <a:close/>
                </a:path>
              </a:pathLst>
            </a:custGeom>
            <a:blipFill rotWithShape="1">
              <a:blip r:embed="rId5">
                <a:alphaModFix/>
              </a:blip>
              <a:stretch>
                <a:fillRect b="0" l="-38930" r="-38932" t="0"/>
              </a:stretch>
            </a:blipFill>
            <a:ln>
              <a:noFill/>
            </a:ln>
          </p:spPr>
        </p:sp>
        <p:sp>
          <p:nvSpPr>
            <p:cNvPr id="384" name="Google Shape;384;p18"/>
            <p:cNvSpPr/>
            <p:nvPr/>
          </p:nvSpPr>
          <p:spPr>
            <a:xfrm>
              <a:off x="33278840" y="7393884"/>
              <a:ext cx="4950537" cy="4950516"/>
            </a:xfrm>
            <a:custGeom>
              <a:rect b="b" l="l" r="r" t="t"/>
              <a:pathLst>
                <a:path extrusionOk="0" h="6350000" w="6350026">
                  <a:moveTo>
                    <a:pt x="0" y="0"/>
                  </a:moveTo>
                  <a:lnTo>
                    <a:pt x="6350026" y="0"/>
                  </a:lnTo>
                  <a:lnTo>
                    <a:pt x="6350026" y="6350000"/>
                  </a:lnTo>
                  <a:lnTo>
                    <a:pt x="0" y="6350000"/>
                  </a:lnTo>
                  <a:close/>
                </a:path>
              </a:pathLst>
            </a:custGeom>
            <a:blipFill rotWithShape="1">
              <a:blip r:embed="rId6">
                <a:alphaModFix/>
              </a:blip>
              <a:stretch>
                <a:fillRect b="0" l="-38930" r="-38932" t="0"/>
              </a:stretch>
            </a:blipFill>
            <a:ln>
              <a:noFill/>
            </a:ln>
          </p:spPr>
        </p:sp>
        <p:sp>
          <p:nvSpPr>
            <p:cNvPr id="385" name="Google Shape;385;p18"/>
            <p:cNvSpPr/>
            <p:nvPr/>
          </p:nvSpPr>
          <p:spPr>
            <a:xfrm rot="10800000">
              <a:off x="36742880" y="4093174"/>
              <a:ext cx="858629" cy="347745"/>
            </a:xfrm>
            <a:custGeom>
              <a:rect b="b" l="l" r="r" t="t"/>
              <a:pathLst>
                <a:path extrusionOk="0" h="347745" w="858629">
                  <a:moveTo>
                    <a:pt x="0" y="0"/>
                  </a:moveTo>
                  <a:lnTo>
                    <a:pt x="858629" y="0"/>
                  </a:lnTo>
                  <a:lnTo>
                    <a:pt x="858629" y="347744"/>
                  </a:lnTo>
                  <a:lnTo>
                    <a:pt x="0" y="347744"/>
                  </a:lnTo>
                  <a:lnTo>
                    <a:pt x="0" y="0"/>
                  </a:lnTo>
                  <a:close/>
                </a:path>
              </a:pathLst>
            </a:custGeom>
            <a:blipFill rotWithShape="1">
              <a:blip r:embed="rId7">
                <a:alphaModFix/>
              </a:blip>
              <a:stretch>
                <a:fillRect b="0" l="0" r="0" t="0"/>
              </a:stretch>
            </a:blipFill>
            <a:ln>
              <a:noFill/>
            </a:ln>
          </p:spPr>
        </p:sp>
        <p:sp>
          <p:nvSpPr>
            <p:cNvPr id="386" name="Google Shape;386;p18"/>
            <p:cNvSpPr txBox="1"/>
            <p:nvPr/>
          </p:nvSpPr>
          <p:spPr>
            <a:xfrm>
              <a:off x="16083247" y="1314450"/>
              <a:ext cx="2319300" cy="481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3D6259"/>
                  </a:solidFill>
                  <a:latin typeface="Poppins"/>
                  <a:ea typeface="Poppins"/>
                  <a:cs typeface="Poppins"/>
                  <a:sym typeface="Poppins"/>
                </a:rPr>
                <a:t>Dance Steps</a:t>
              </a:r>
              <a:endParaRPr/>
            </a:p>
          </p:txBody>
        </p:sp>
        <p:sp>
          <p:nvSpPr>
            <p:cNvPr id="387" name="Google Shape;387;p18"/>
            <p:cNvSpPr txBox="1"/>
            <p:nvPr/>
          </p:nvSpPr>
          <p:spPr>
            <a:xfrm>
              <a:off x="27814861" y="12338050"/>
              <a:ext cx="5007300" cy="481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8F685E"/>
                  </a:solidFill>
                  <a:latin typeface="Poppins Medium"/>
                  <a:ea typeface="Poppins Medium"/>
                  <a:cs typeface="Poppins Medium"/>
                  <a:sym typeface="Poppins Medium"/>
                </a:rPr>
                <a:t>Step 3</a:t>
              </a:r>
              <a:endParaRPr/>
            </a:p>
          </p:txBody>
        </p:sp>
        <p:sp>
          <p:nvSpPr>
            <p:cNvPr id="388" name="Google Shape;388;p18"/>
            <p:cNvSpPr txBox="1"/>
            <p:nvPr/>
          </p:nvSpPr>
          <p:spPr>
            <a:xfrm>
              <a:off x="27786458" y="6320819"/>
              <a:ext cx="5007300" cy="481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8F685E"/>
                  </a:solidFill>
                  <a:latin typeface="Poppins Medium"/>
                  <a:ea typeface="Poppins Medium"/>
                  <a:cs typeface="Poppins Medium"/>
                  <a:sym typeface="Poppins Medium"/>
                </a:rPr>
                <a:t>Step 1</a:t>
              </a:r>
              <a:endParaRPr/>
            </a:p>
          </p:txBody>
        </p:sp>
        <p:sp>
          <p:nvSpPr>
            <p:cNvPr id="389" name="Google Shape;389;p18"/>
            <p:cNvSpPr txBox="1"/>
            <p:nvPr/>
          </p:nvSpPr>
          <p:spPr>
            <a:xfrm>
              <a:off x="33307243" y="6320819"/>
              <a:ext cx="5007300" cy="481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8F685E"/>
                  </a:solidFill>
                  <a:latin typeface="Poppins Medium"/>
                  <a:ea typeface="Poppins Medium"/>
                  <a:cs typeface="Poppins Medium"/>
                  <a:sym typeface="Poppins Medium"/>
                </a:rPr>
                <a:t>Step 2</a:t>
              </a:r>
              <a:endParaRPr/>
            </a:p>
          </p:txBody>
        </p:sp>
        <p:sp>
          <p:nvSpPr>
            <p:cNvPr id="390" name="Google Shape;390;p18"/>
            <p:cNvSpPr txBox="1"/>
            <p:nvPr/>
          </p:nvSpPr>
          <p:spPr>
            <a:xfrm>
              <a:off x="33250437" y="12338050"/>
              <a:ext cx="5007300" cy="481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8F685E"/>
                  </a:solidFill>
                  <a:latin typeface="Poppins"/>
                  <a:ea typeface="Poppins"/>
                  <a:cs typeface="Poppins"/>
                  <a:sym typeface="Poppins"/>
                </a:rPr>
                <a:t>Step 4</a:t>
              </a:r>
              <a:endParaRPr/>
            </a:p>
          </p:txBody>
        </p:sp>
        <p:sp>
          <p:nvSpPr>
            <p:cNvPr id="391" name="Google Shape;391;p18"/>
            <p:cNvSpPr txBox="1"/>
            <p:nvPr/>
          </p:nvSpPr>
          <p:spPr>
            <a:xfrm>
              <a:off x="17211615" y="7431699"/>
              <a:ext cx="7887900" cy="4265400"/>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b="0" i="0" lang="en-US" sz="2100" u="none" cap="none" strike="noStrike">
                  <a:solidFill>
                    <a:srgbClr val="FFD7CF"/>
                  </a:solidFill>
                  <a:latin typeface="Montserrat"/>
                  <a:ea typeface="Montserrat"/>
                  <a:cs typeface="Montserrat"/>
                  <a:sym typeface="Montserrat"/>
                </a:rPr>
                <a:t>Step 1:  Close feet or first position.</a:t>
              </a:r>
              <a:endParaRPr/>
            </a:p>
            <a:p>
              <a:pPr indent="0" lvl="0" marL="0" marR="0" rtl="0" algn="l">
                <a:lnSpc>
                  <a:spcPct val="175000"/>
                </a:lnSpc>
                <a:spcBef>
                  <a:spcPts val="0"/>
                </a:spcBef>
                <a:spcAft>
                  <a:spcPts val="0"/>
                </a:spcAft>
                <a:buNone/>
              </a:pPr>
              <a:r>
                <a:rPr b="0" i="0" lang="en-US" sz="2100" u="none" cap="none" strike="noStrike">
                  <a:solidFill>
                    <a:srgbClr val="FFD7CF"/>
                  </a:solidFill>
                  <a:latin typeface="Montserrat"/>
                  <a:ea typeface="Montserrat"/>
                  <a:cs typeface="Montserrat"/>
                  <a:sym typeface="Montserrat"/>
                </a:rPr>
                <a:t>Step 2: Step right foot (any direction). </a:t>
              </a:r>
              <a:endParaRPr/>
            </a:p>
            <a:p>
              <a:pPr indent="0" lvl="0" marL="0" marR="0" rtl="0" algn="l">
                <a:lnSpc>
                  <a:spcPct val="175000"/>
                </a:lnSpc>
                <a:spcBef>
                  <a:spcPts val="0"/>
                </a:spcBef>
                <a:spcAft>
                  <a:spcPts val="0"/>
                </a:spcAft>
                <a:buNone/>
              </a:pPr>
              <a:r>
                <a:rPr b="0" i="0" lang="en-US" sz="2100" u="none" cap="none" strike="noStrike">
                  <a:solidFill>
                    <a:srgbClr val="FFD7CF"/>
                  </a:solidFill>
                  <a:latin typeface="Montserrat"/>
                  <a:ea typeface="Montserrat"/>
                  <a:cs typeface="Montserrat"/>
                  <a:sym typeface="Montserrat"/>
                </a:rPr>
                <a:t>(considered as count 1)</a:t>
              </a:r>
              <a:endParaRPr/>
            </a:p>
            <a:p>
              <a:pPr indent="0" lvl="0" marL="0" marR="0" rtl="0" algn="l">
                <a:lnSpc>
                  <a:spcPct val="175000"/>
                </a:lnSpc>
                <a:spcBef>
                  <a:spcPts val="0"/>
                </a:spcBef>
                <a:spcAft>
                  <a:spcPts val="0"/>
                </a:spcAft>
                <a:buNone/>
              </a:pPr>
              <a:r>
                <a:rPr b="0" i="0" lang="en-US" sz="2100" u="none" cap="none" strike="noStrike">
                  <a:solidFill>
                    <a:srgbClr val="FFD7CF"/>
                  </a:solidFill>
                  <a:latin typeface="Montserrat"/>
                  <a:ea typeface="Montserrat"/>
                  <a:cs typeface="Montserrat"/>
                  <a:sym typeface="Montserrat"/>
                </a:rPr>
                <a:t>Step 3: Close left foot to right foot. </a:t>
              </a:r>
              <a:endParaRPr/>
            </a:p>
            <a:p>
              <a:pPr indent="0" lvl="0" marL="0" marR="0" rtl="0" algn="l">
                <a:lnSpc>
                  <a:spcPct val="175000"/>
                </a:lnSpc>
                <a:spcBef>
                  <a:spcPts val="0"/>
                </a:spcBef>
                <a:spcAft>
                  <a:spcPts val="0"/>
                </a:spcAft>
                <a:buNone/>
              </a:pPr>
              <a:r>
                <a:rPr b="0" i="0" lang="en-US" sz="2100" u="none" cap="none" strike="noStrike">
                  <a:solidFill>
                    <a:srgbClr val="FFD7CF"/>
                  </a:solidFill>
                  <a:latin typeface="Montserrat"/>
                  <a:ea typeface="Montserrat"/>
                  <a:cs typeface="Montserrat"/>
                  <a:sym typeface="Montserrat"/>
                </a:rPr>
                <a:t>(considered as count 2)</a:t>
              </a:r>
              <a:endParaRPr/>
            </a:p>
            <a:p>
              <a:pPr indent="0" lvl="0" marL="0" marR="0" rtl="0" algn="l">
                <a:lnSpc>
                  <a:spcPct val="175000"/>
                </a:lnSpc>
                <a:spcBef>
                  <a:spcPts val="0"/>
                </a:spcBef>
                <a:spcAft>
                  <a:spcPts val="0"/>
                </a:spcAft>
                <a:buNone/>
              </a:pPr>
              <a:r>
                <a:rPr b="0" i="0" lang="en-US" sz="2100" u="none" cap="none" strike="noStrike">
                  <a:solidFill>
                    <a:srgbClr val="FFD7CF"/>
                  </a:solidFill>
                  <a:latin typeface="Montserrat"/>
                  <a:ea typeface="Montserrat"/>
                  <a:cs typeface="Montserrat"/>
                  <a:sym typeface="Montserrat"/>
                </a:rPr>
                <a:t>Step 4: Repeat the process with other foot.</a:t>
              </a:r>
              <a:endParaRPr/>
            </a:p>
          </p:txBody>
        </p:sp>
        <p:sp>
          <p:nvSpPr>
            <p:cNvPr id="392" name="Google Shape;392;p18"/>
            <p:cNvSpPr txBox="1"/>
            <p:nvPr/>
          </p:nvSpPr>
          <p:spPr>
            <a:xfrm>
              <a:off x="16083247" y="1314450"/>
              <a:ext cx="2256600" cy="4812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2100" u="none" cap="none" strike="noStrike">
                  <a:solidFill>
                    <a:srgbClr val="FFD7CF"/>
                  </a:solidFill>
                  <a:latin typeface="Poppins"/>
                  <a:ea typeface="Poppins"/>
                  <a:cs typeface="Poppins"/>
                  <a:sym typeface="Poppins"/>
                </a:rPr>
                <a:t>Dance Steps </a:t>
              </a:r>
              <a:endParaRPr/>
            </a:p>
          </p:txBody>
        </p:sp>
        <p:sp>
          <p:nvSpPr>
            <p:cNvPr id="393" name="Google Shape;393;p18"/>
            <p:cNvSpPr txBox="1"/>
            <p:nvPr/>
          </p:nvSpPr>
          <p:spPr>
            <a:xfrm>
              <a:off x="17211615" y="3161200"/>
              <a:ext cx="8612700" cy="2818500"/>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0" i="0" lang="en-US" sz="7999" u="none" cap="none" strike="noStrike">
                  <a:solidFill>
                    <a:srgbClr val="FFD7CF"/>
                  </a:solidFill>
                  <a:latin typeface="Arial"/>
                  <a:ea typeface="Arial"/>
                  <a:cs typeface="Arial"/>
                  <a:sym typeface="Arial"/>
                </a:rPr>
                <a:t>Close Step</a:t>
              </a:r>
              <a:endParaRPr/>
            </a:p>
            <a:p>
              <a:pPr indent="0" lvl="0" marL="0" marR="0" rtl="0" algn="l">
                <a:lnSpc>
                  <a:spcPct val="16052"/>
                </a:lnSpc>
                <a:spcBef>
                  <a:spcPts val="0"/>
                </a:spcBef>
                <a:spcAft>
                  <a:spcPts val="0"/>
                </a:spcAft>
                <a:buNone/>
              </a:pPr>
              <a:r>
                <a:t/>
              </a:r>
              <a:endParaRPr b="0" i="0" sz="7999" u="none" cap="none" strike="noStrike">
                <a:solidFill>
                  <a:srgbClr val="FFD7CF"/>
                </a:solidFill>
                <a:latin typeface="Arial"/>
                <a:ea typeface="Arial"/>
                <a:cs typeface="Arial"/>
                <a:sym typeface="Arial"/>
              </a:endParaRPr>
            </a:p>
            <a:p>
              <a:pPr indent="0" lvl="0" marL="0" marR="0" rtl="0" algn="l">
                <a:lnSpc>
                  <a:spcPct val="100000"/>
                </a:lnSpc>
                <a:spcBef>
                  <a:spcPts val="0"/>
                </a:spcBef>
                <a:spcAft>
                  <a:spcPts val="0"/>
                </a:spcAft>
                <a:buNone/>
              </a:pPr>
              <a:r>
                <a:rPr b="0" i="0" lang="en-US" sz="3000" u="none" cap="none" strike="noStrike">
                  <a:solidFill>
                    <a:srgbClr val="FFD7CF"/>
                  </a:solidFill>
                  <a:latin typeface="Arial"/>
                  <a:ea typeface="Arial"/>
                  <a:cs typeface="Arial"/>
                  <a:sym typeface="Arial"/>
                </a:rPr>
                <a:t>2/4 time signature and </a:t>
              </a:r>
              <a:endParaRPr/>
            </a:p>
            <a:p>
              <a:pPr indent="0" lvl="0" marL="0" marR="0" rtl="0" algn="l">
                <a:lnSpc>
                  <a:spcPct val="100000"/>
                </a:lnSpc>
                <a:spcBef>
                  <a:spcPts val="0"/>
                </a:spcBef>
                <a:spcAft>
                  <a:spcPts val="0"/>
                </a:spcAft>
                <a:buNone/>
              </a:pPr>
              <a:r>
                <a:rPr b="0" i="0" lang="en-US" sz="3000" u="none" cap="none" strike="noStrike">
                  <a:solidFill>
                    <a:srgbClr val="FFD7CF"/>
                  </a:solidFill>
                  <a:latin typeface="Arial"/>
                  <a:ea typeface="Arial"/>
                  <a:cs typeface="Arial"/>
                  <a:sym typeface="Arial"/>
                </a:rPr>
                <a:t>1,2 counting</a:t>
              </a:r>
              <a:endParaRPr/>
            </a:p>
          </p:txBody>
        </p:sp>
        <p:sp>
          <p:nvSpPr>
            <p:cNvPr id="394" name="Google Shape;394;p18"/>
            <p:cNvSpPr/>
            <p:nvPr/>
          </p:nvSpPr>
          <p:spPr>
            <a:xfrm>
              <a:off x="33490734" y="10216445"/>
              <a:ext cx="858629" cy="347745"/>
            </a:xfrm>
            <a:custGeom>
              <a:rect b="b" l="l" r="r" t="t"/>
              <a:pathLst>
                <a:path extrusionOk="0" h="347745" w="858629">
                  <a:moveTo>
                    <a:pt x="0" y="0"/>
                  </a:moveTo>
                  <a:lnTo>
                    <a:pt x="858629" y="0"/>
                  </a:lnTo>
                  <a:lnTo>
                    <a:pt x="858629" y="347745"/>
                  </a:lnTo>
                  <a:lnTo>
                    <a:pt x="0" y="347745"/>
                  </a:lnTo>
                  <a:lnTo>
                    <a:pt x="0" y="0"/>
                  </a:lnTo>
                  <a:close/>
                </a:path>
              </a:pathLst>
            </a:custGeom>
            <a:blipFill rotWithShape="1">
              <a:blip r:embed="rId7">
                <a:alphaModFix/>
              </a:blip>
              <a:stretch>
                <a:fillRect b="0" l="0" r="0" t="0"/>
              </a:stretch>
            </a:blipFill>
            <a:ln>
              <a:noFill/>
            </a:ln>
          </p:spPr>
        </p:sp>
      </p:gr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2B8"/>
        </a:solidFill>
      </p:bgPr>
    </p:bg>
    <p:spTree>
      <p:nvGrpSpPr>
        <p:cNvPr id="398" name="Shape 398"/>
        <p:cNvGrpSpPr/>
        <p:nvPr/>
      </p:nvGrpSpPr>
      <p:grpSpPr>
        <a:xfrm>
          <a:off x="0" y="0"/>
          <a:ext cx="0" cy="0"/>
          <a:chOff x="0" y="0"/>
          <a:chExt cx="0" cy="0"/>
        </a:xfrm>
      </p:grpSpPr>
      <p:grpSp>
        <p:nvGrpSpPr>
          <p:cNvPr id="399" name="Google Shape;399;p19"/>
          <p:cNvGrpSpPr/>
          <p:nvPr/>
        </p:nvGrpSpPr>
        <p:grpSpPr>
          <a:xfrm>
            <a:off x="1028700" y="-308601"/>
            <a:ext cx="28163020" cy="10638032"/>
            <a:chOff x="0" y="-243190"/>
            <a:chExt cx="37550694" cy="14184044"/>
          </a:xfrm>
        </p:grpSpPr>
        <p:grpSp>
          <p:nvGrpSpPr>
            <p:cNvPr id="400" name="Google Shape;400;p19"/>
            <p:cNvGrpSpPr/>
            <p:nvPr/>
          </p:nvGrpSpPr>
          <p:grpSpPr>
            <a:xfrm>
              <a:off x="10647047" y="-243190"/>
              <a:ext cx="26903647" cy="14184044"/>
              <a:chOff x="0" y="-38100"/>
              <a:chExt cx="4214934" cy="2222182"/>
            </a:xfrm>
          </p:grpSpPr>
          <p:sp>
            <p:nvSpPr>
              <p:cNvPr id="401" name="Google Shape;401;p19"/>
              <p:cNvSpPr/>
              <p:nvPr/>
            </p:nvSpPr>
            <p:spPr>
              <a:xfrm>
                <a:off x="0" y="0"/>
                <a:ext cx="4214934" cy="2184082"/>
              </a:xfrm>
              <a:custGeom>
                <a:rect b="b" l="l" r="r" t="t"/>
                <a:pathLst>
                  <a:path extrusionOk="0" h="2184082" w="4214934">
                    <a:moveTo>
                      <a:pt x="0" y="0"/>
                    </a:moveTo>
                    <a:lnTo>
                      <a:pt x="4214934" y="0"/>
                    </a:lnTo>
                    <a:lnTo>
                      <a:pt x="4214934" y="2184082"/>
                    </a:lnTo>
                    <a:lnTo>
                      <a:pt x="0" y="2184082"/>
                    </a:lnTo>
                    <a:close/>
                  </a:path>
                </a:pathLst>
              </a:custGeom>
              <a:solidFill>
                <a:srgbClr val="8F685E"/>
              </a:solidFill>
              <a:ln>
                <a:noFill/>
              </a:ln>
            </p:spPr>
          </p:sp>
          <p:sp>
            <p:nvSpPr>
              <p:cNvPr id="402" name="Google Shape;402;p19"/>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3" name="Google Shape;403;p19"/>
            <p:cNvSpPr/>
            <p:nvPr/>
          </p:nvSpPr>
          <p:spPr>
            <a:xfrm rot="-24000">
              <a:off x="11742797" y="1522659"/>
              <a:ext cx="4984977" cy="4984956"/>
            </a:xfrm>
            <a:custGeom>
              <a:rect b="b" l="l" r="r" t="t"/>
              <a:pathLst>
                <a:path extrusionOk="0" h="6394176" w="6394202">
                  <a:moveTo>
                    <a:pt x="44331" y="0"/>
                  </a:moveTo>
                  <a:lnTo>
                    <a:pt x="6394202" y="44331"/>
                  </a:lnTo>
                  <a:lnTo>
                    <a:pt x="6349871" y="6394176"/>
                  </a:lnTo>
                  <a:lnTo>
                    <a:pt x="0" y="6349845"/>
                  </a:lnTo>
                  <a:close/>
                </a:path>
              </a:pathLst>
            </a:custGeom>
            <a:blipFill rotWithShape="1">
              <a:blip r:embed="rId3">
                <a:alphaModFix/>
              </a:blip>
              <a:stretch>
                <a:fillRect b="-397" l="-45063" r="-43423" t="-5572"/>
              </a:stretch>
            </a:blipFill>
            <a:ln>
              <a:noFill/>
            </a:ln>
          </p:spPr>
        </p:sp>
        <p:sp>
          <p:nvSpPr>
            <p:cNvPr id="404" name="Google Shape;404;p19"/>
            <p:cNvSpPr/>
            <p:nvPr/>
          </p:nvSpPr>
          <p:spPr>
            <a:xfrm rot="-24000">
              <a:off x="17206776" y="1522659"/>
              <a:ext cx="4984977" cy="4984956"/>
            </a:xfrm>
            <a:custGeom>
              <a:rect b="b" l="l" r="r" t="t"/>
              <a:pathLst>
                <a:path extrusionOk="0" h="6394176" w="6394202">
                  <a:moveTo>
                    <a:pt x="44331" y="0"/>
                  </a:moveTo>
                  <a:lnTo>
                    <a:pt x="6394202" y="44331"/>
                  </a:lnTo>
                  <a:lnTo>
                    <a:pt x="6349871" y="6394176"/>
                  </a:lnTo>
                  <a:lnTo>
                    <a:pt x="0" y="6349845"/>
                  </a:lnTo>
                  <a:close/>
                </a:path>
              </a:pathLst>
            </a:custGeom>
            <a:blipFill rotWithShape="1">
              <a:blip r:embed="rId4">
                <a:alphaModFix/>
              </a:blip>
              <a:stretch>
                <a:fillRect b="-420" l="-48425" r="-45531" t="-8623"/>
              </a:stretch>
            </a:blipFill>
            <a:ln>
              <a:noFill/>
            </a:ln>
          </p:spPr>
        </p:sp>
        <p:sp>
          <p:nvSpPr>
            <p:cNvPr id="405" name="Google Shape;405;p19"/>
            <p:cNvSpPr/>
            <p:nvPr/>
          </p:nvSpPr>
          <p:spPr>
            <a:xfrm>
              <a:off x="11760017" y="7562163"/>
              <a:ext cx="4950537" cy="4950516"/>
            </a:xfrm>
            <a:custGeom>
              <a:rect b="b" l="l" r="r" t="t"/>
              <a:pathLst>
                <a:path extrusionOk="0" h="6350000" w="6350026">
                  <a:moveTo>
                    <a:pt x="0" y="0"/>
                  </a:moveTo>
                  <a:lnTo>
                    <a:pt x="6350026" y="0"/>
                  </a:lnTo>
                  <a:lnTo>
                    <a:pt x="6350026" y="6350000"/>
                  </a:lnTo>
                  <a:lnTo>
                    <a:pt x="0" y="6350000"/>
                  </a:lnTo>
                  <a:close/>
                </a:path>
              </a:pathLst>
            </a:custGeom>
            <a:blipFill rotWithShape="1">
              <a:blip r:embed="rId5">
                <a:alphaModFix/>
              </a:blip>
              <a:stretch>
                <a:fillRect b="0" l="-37021" r="-40838" t="0"/>
              </a:stretch>
            </a:blipFill>
            <a:ln>
              <a:noFill/>
            </a:ln>
          </p:spPr>
        </p:sp>
        <p:sp>
          <p:nvSpPr>
            <p:cNvPr id="406" name="Google Shape;406;p19"/>
            <p:cNvSpPr/>
            <p:nvPr/>
          </p:nvSpPr>
          <p:spPr>
            <a:xfrm>
              <a:off x="17195593" y="7562163"/>
              <a:ext cx="4950537" cy="4950516"/>
            </a:xfrm>
            <a:custGeom>
              <a:rect b="b" l="l" r="r" t="t"/>
              <a:pathLst>
                <a:path extrusionOk="0" h="6350000" w="6350026">
                  <a:moveTo>
                    <a:pt x="0" y="0"/>
                  </a:moveTo>
                  <a:lnTo>
                    <a:pt x="6350026" y="0"/>
                  </a:lnTo>
                  <a:lnTo>
                    <a:pt x="6350026" y="6350000"/>
                  </a:lnTo>
                  <a:lnTo>
                    <a:pt x="0" y="6350000"/>
                  </a:lnTo>
                  <a:close/>
                </a:path>
              </a:pathLst>
            </a:custGeom>
            <a:blipFill rotWithShape="1">
              <a:blip r:embed="rId6">
                <a:alphaModFix/>
              </a:blip>
              <a:stretch>
                <a:fillRect b="-1256" l="-20619" r="-17498" t="-2447"/>
              </a:stretch>
            </a:blipFill>
            <a:ln>
              <a:noFill/>
            </a:ln>
          </p:spPr>
        </p:sp>
        <p:sp>
          <p:nvSpPr>
            <p:cNvPr id="407" name="Google Shape;407;p19"/>
            <p:cNvSpPr/>
            <p:nvPr/>
          </p:nvSpPr>
          <p:spPr>
            <a:xfrm rot="10800000">
              <a:off x="20782171" y="4217303"/>
              <a:ext cx="858629" cy="347745"/>
            </a:xfrm>
            <a:custGeom>
              <a:rect b="b" l="l" r="r" t="t"/>
              <a:pathLst>
                <a:path extrusionOk="0" h="347745" w="858629">
                  <a:moveTo>
                    <a:pt x="0" y="0"/>
                  </a:moveTo>
                  <a:lnTo>
                    <a:pt x="858629" y="0"/>
                  </a:lnTo>
                  <a:lnTo>
                    <a:pt x="858629" y="347745"/>
                  </a:lnTo>
                  <a:lnTo>
                    <a:pt x="0" y="347745"/>
                  </a:lnTo>
                  <a:lnTo>
                    <a:pt x="0" y="0"/>
                  </a:lnTo>
                  <a:close/>
                </a:path>
              </a:pathLst>
            </a:custGeom>
            <a:blipFill rotWithShape="1">
              <a:blip r:embed="rId7">
                <a:alphaModFix/>
              </a:blip>
              <a:stretch>
                <a:fillRect b="0" l="0" r="0" t="0"/>
              </a:stretch>
            </a:blipFill>
            <a:ln>
              <a:noFill/>
            </a:ln>
          </p:spPr>
        </p:sp>
        <p:sp>
          <p:nvSpPr>
            <p:cNvPr id="408" name="Google Shape;408;p19"/>
            <p:cNvSpPr txBox="1"/>
            <p:nvPr/>
          </p:nvSpPr>
          <p:spPr>
            <a:xfrm>
              <a:off x="0" y="1482729"/>
              <a:ext cx="2319293" cy="48132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3D6259"/>
                  </a:solidFill>
                  <a:latin typeface="Poppins"/>
                  <a:ea typeface="Poppins"/>
                  <a:cs typeface="Poppins"/>
                  <a:sym typeface="Poppins"/>
                </a:rPr>
                <a:t>Dance Steps</a:t>
              </a:r>
              <a:endParaRPr/>
            </a:p>
          </p:txBody>
        </p:sp>
        <p:sp>
          <p:nvSpPr>
            <p:cNvPr id="409" name="Google Shape;409;p19"/>
            <p:cNvSpPr txBox="1"/>
            <p:nvPr/>
          </p:nvSpPr>
          <p:spPr>
            <a:xfrm>
              <a:off x="11731614" y="12506329"/>
              <a:ext cx="5007342" cy="4813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FFD7CF"/>
                  </a:solidFill>
                  <a:latin typeface="Poppins Medium"/>
                  <a:ea typeface="Poppins Medium"/>
                  <a:cs typeface="Poppins Medium"/>
                  <a:sym typeface="Poppins Medium"/>
                </a:rPr>
                <a:t>Step 3</a:t>
              </a:r>
              <a:endParaRPr/>
            </a:p>
          </p:txBody>
        </p:sp>
        <p:sp>
          <p:nvSpPr>
            <p:cNvPr id="410" name="Google Shape;410;p19"/>
            <p:cNvSpPr txBox="1"/>
            <p:nvPr/>
          </p:nvSpPr>
          <p:spPr>
            <a:xfrm>
              <a:off x="11703211" y="6489098"/>
              <a:ext cx="5007342" cy="4813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FFD7CF"/>
                  </a:solidFill>
                  <a:latin typeface="Poppins Medium"/>
                  <a:ea typeface="Poppins Medium"/>
                  <a:cs typeface="Poppins Medium"/>
                  <a:sym typeface="Poppins Medium"/>
                </a:rPr>
                <a:t>Step 1</a:t>
              </a:r>
              <a:endParaRPr/>
            </a:p>
          </p:txBody>
        </p:sp>
        <p:sp>
          <p:nvSpPr>
            <p:cNvPr id="411" name="Google Shape;411;p19"/>
            <p:cNvSpPr txBox="1"/>
            <p:nvPr/>
          </p:nvSpPr>
          <p:spPr>
            <a:xfrm>
              <a:off x="17223996" y="6489098"/>
              <a:ext cx="5007342" cy="4813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FFD7CF"/>
                  </a:solidFill>
                  <a:latin typeface="Poppins Medium"/>
                  <a:ea typeface="Poppins Medium"/>
                  <a:cs typeface="Poppins Medium"/>
                  <a:sym typeface="Poppins Medium"/>
                </a:rPr>
                <a:t>Step 2</a:t>
              </a:r>
              <a:endParaRPr/>
            </a:p>
          </p:txBody>
        </p:sp>
        <p:sp>
          <p:nvSpPr>
            <p:cNvPr id="412" name="Google Shape;412;p19"/>
            <p:cNvSpPr txBox="1"/>
            <p:nvPr/>
          </p:nvSpPr>
          <p:spPr>
            <a:xfrm>
              <a:off x="17167190" y="12506329"/>
              <a:ext cx="5007342" cy="4813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FFD7CF"/>
                  </a:solidFill>
                  <a:latin typeface="Poppins"/>
                  <a:ea typeface="Poppins"/>
                  <a:cs typeface="Poppins"/>
                  <a:sym typeface="Poppins"/>
                </a:rPr>
                <a:t>Step 4</a:t>
              </a:r>
              <a:endParaRPr/>
            </a:p>
          </p:txBody>
        </p:sp>
        <p:sp>
          <p:nvSpPr>
            <p:cNvPr id="413" name="Google Shape;413;p19"/>
            <p:cNvSpPr txBox="1"/>
            <p:nvPr/>
          </p:nvSpPr>
          <p:spPr>
            <a:xfrm>
              <a:off x="1128368" y="7599978"/>
              <a:ext cx="7887782" cy="4265293"/>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b="0" i="0" lang="en-US" sz="2100" u="none" cap="none" strike="noStrike">
                  <a:solidFill>
                    <a:srgbClr val="8F685E"/>
                  </a:solidFill>
                  <a:latin typeface="Montserrat"/>
                  <a:ea typeface="Montserrat"/>
                  <a:cs typeface="Montserrat"/>
                  <a:sym typeface="Montserrat"/>
                </a:rPr>
                <a:t>Step 1:  Close feet or first position.</a:t>
              </a:r>
              <a:endParaRPr/>
            </a:p>
            <a:p>
              <a:pPr indent="0" lvl="0" marL="0" marR="0" rtl="0" algn="l">
                <a:lnSpc>
                  <a:spcPct val="175000"/>
                </a:lnSpc>
                <a:spcBef>
                  <a:spcPts val="0"/>
                </a:spcBef>
                <a:spcAft>
                  <a:spcPts val="0"/>
                </a:spcAft>
                <a:buNone/>
              </a:pPr>
              <a:r>
                <a:rPr b="0" i="0" lang="en-US" sz="2100" u="none" cap="none" strike="noStrike">
                  <a:solidFill>
                    <a:srgbClr val="8F685E"/>
                  </a:solidFill>
                  <a:latin typeface="Montserrat"/>
                  <a:ea typeface="Montserrat"/>
                  <a:cs typeface="Montserrat"/>
                  <a:sym typeface="Montserrat"/>
                </a:rPr>
                <a:t>Step 2: Step right foot (any direction). </a:t>
              </a:r>
              <a:endParaRPr/>
            </a:p>
            <a:p>
              <a:pPr indent="0" lvl="0" marL="0" marR="0" rtl="0" algn="l">
                <a:lnSpc>
                  <a:spcPct val="175000"/>
                </a:lnSpc>
                <a:spcBef>
                  <a:spcPts val="0"/>
                </a:spcBef>
                <a:spcAft>
                  <a:spcPts val="0"/>
                </a:spcAft>
                <a:buNone/>
              </a:pPr>
              <a:r>
                <a:rPr b="0" i="0" lang="en-US" sz="2100" u="none" cap="none" strike="noStrike">
                  <a:solidFill>
                    <a:srgbClr val="8F685E"/>
                  </a:solidFill>
                  <a:latin typeface="Montserrat"/>
                  <a:ea typeface="Montserrat"/>
                  <a:cs typeface="Montserrat"/>
                  <a:sym typeface="Montserrat"/>
                </a:rPr>
                <a:t>(considered as count 1)</a:t>
              </a:r>
              <a:endParaRPr/>
            </a:p>
            <a:p>
              <a:pPr indent="0" lvl="0" marL="0" marR="0" rtl="0" algn="l">
                <a:lnSpc>
                  <a:spcPct val="175000"/>
                </a:lnSpc>
                <a:spcBef>
                  <a:spcPts val="0"/>
                </a:spcBef>
                <a:spcAft>
                  <a:spcPts val="0"/>
                </a:spcAft>
                <a:buNone/>
              </a:pPr>
              <a:r>
                <a:rPr b="0" i="0" lang="en-US" sz="2100" u="none" cap="none" strike="noStrike">
                  <a:solidFill>
                    <a:srgbClr val="8F685E"/>
                  </a:solidFill>
                  <a:latin typeface="Montserrat"/>
                  <a:ea typeface="Montserrat"/>
                  <a:cs typeface="Montserrat"/>
                  <a:sym typeface="Montserrat"/>
                </a:rPr>
                <a:t>Step 3: Hop from the left foot to the right foot. (considered as count 2)</a:t>
              </a:r>
              <a:endParaRPr/>
            </a:p>
            <a:p>
              <a:pPr indent="0" lvl="0" marL="0" marR="0" rtl="0" algn="l">
                <a:lnSpc>
                  <a:spcPct val="175000"/>
                </a:lnSpc>
                <a:spcBef>
                  <a:spcPts val="0"/>
                </a:spcBef>
                <a:spcAft>
                  <a:spcPts val="0"/>
                </a:spcAft>
                <a:buNone/>
              </a:pPr>
              <a:r>
                <a:rPr b="0" i="0" lang="en-US" sz="2100" u="none" cap="none" strike="noStrike">
                  <a:solidFill>
                    <a:srgbClr val="8F685E"/>
                  </a:solidFill>
                  <a:latin typeface="Montserrat"/>
                  <a:ea typeface="Montserrat"/>
                  <a:cs typeface="Montserrat"/>
                  <a:sym typeface="Montserrat"/>
                </a:rPr>
                <a:t>Step 4: Repeat the process starting to step 2 with other foot.</a:t>
              </a:r>
              <a:endParaRPr/>
            </a:p>
          </p:txBody>
        </p:sp>
        <p:sp>
          <p:nvSpPr>
            <p:cNvPr id="414" name="Google Shape;414;p19"/>
            <p:cNvSpPr txBox="1"/>
            <p:nvPr/>
          </p:nvSpPr>
          <p:spPr>
            <a:xfrm>
              <a:off x="0" y="1482729"/>
              <a:ext cx="2256736" cy="481329"/>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2100" u="none" cap="none" strike="noStrike">
                  <a:solidFill>
                    <a:srgbClr val="8F685E"/>
                  </a:solidFill>
                  <a:latin typeface="Poppins"/>
                  <a:ea typeface="Poppins"/>
                  <a:cs typeface="Poppins"/>
                  <a:sym typeface="Poppins"/>
                </a:rPr>
                <a:t>Dance Steps </a:t>
              </a:r>
              <a:endParaRPr/>
            </a:p>
          </p:txBody>
        </p:sp>
        <p:sp>
          <p:nvSpPr>
            <p:cNvPr id="415" name="Google Shape;415;p19"/>
            <p:cNvSpPr txBox="1"/>
            <p:nvPr/>
          </p:nvSpPr>
          <p:spPr>
            <a:xfrm>
              <a:off x="1128368" y="3329479"/>
              <a:ext cx="8612705" cy="2818552"/>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0" i="0" lang="en-US" sz="7999" u="none" cap="none" strike="noStrike">
                  <a:solidFill>
                    <a:srgbClr val="8F685E"/>
                  </a:solidFill>
                  <a:latin typeface="Arial"/>
                  <a:ea typeface="Arial"/>
                  <a:cs typeface="Arial"/>
                  <a:sym typeface="Arial"/>
                </a:rPr>
                <a:t>Hop Step</a:t>
              </a:r>
              <a:endParaRPr/>
            </a:p>
            <a:p>
              <a:pPr indent="0" lvl="0" marL="0" marR="0" rtl="0" algn="l">
                <a:lnSpc>
                  <a:spcPct val="16052"/>
                </a:lnSpc>
                <a:spcBef>
                  <a:spcPts val="0"/>
                </a:spcBef>
                <a:spcAft>
                  <a:spcPts val="0"/>
                </a:spcAft>
                <a:buNone/>
              </a:pPr>
              <a:r>
                <a:t/>
              </a:r>
              <a:endParaRPr b="0" i="0" sz="7999" u="none" cap="none" strike="noStrike">
                <a:solidFill>
                  <a:srgbClr val="8F685E"/>
                </a:solidFill>
                <a:latin typeface="Arial"/>
                <a:ea typeface="Arial"/>
                <a:cs typeface="Arial"/>
                <a:sym typeface="Arial"/>
              </a:endParaRPr>
            </a:p>
            <a:p>
              <a:pPr indent="0" lvl="0" marL="0" marR="0" rtl="0" algn="l">
                <a:lnSpc>
                  <a:spcPct val="100000"/>
                </a:lnSpc>
                <a:spcBef>
                  <a:spcPts val="0"/>
                </a:spcBef>
                <a:spcAft>
                  <a:spcPts val="0"/>
                </a:spcAft>
                <a:buNone/>
              </a:pPr>
              <a:r>
                <a:rPr b="0" i="0" lang="en-US" sz="3000" u="none" cap="none" strike="noStrike">
                  <a:solidFill>
                    <a:srgbClr val="8F685E"/>
                  </a:solidFill>
                  <a:latin typeface="Arial"/>
                  <a:ea typeface="Arial"/>
                  <a:cs typeface="Arial"/>
                  <a:sym typeface="Arial"/>
                </a:rPr>
                <a:t>2/4 time signature and </a:t>
              </a:r>
              <a:endParaRPr/>
            </a:p>
            <a:p>
              <a:pPr indent="0" lvl="0" marL="0" marR="0" rtl="0" algn="l">
                <a:lnSpc>
                  <a:spcPct val="100000"/>
                </a:lnSpc>
                <a:spcBef>
                  <a:spcPts val="0"/>
                </a:spcBef>
                <a:spcAft>
                  <a:spcPts val="0"/>
                </a:spcAft>
                <a:buNone/>
              </a:pPr>
              <a:r>
                <a:rPr b="0" i="0" lang="en-US" sz="3000" u="none" cap="none" strike="noStrike">
                  <a:solidFill>
                    <a:srgbClr val="8F685E"/>
                  </a:solidFill>
                  <a:latin typeface="Arial"/>
                  <a:ea typeface="Arial"/>
                  <a:cs typeface="Arial"/>
                  <a:sym typeface="Arial"/>
                </a:rPr>
                <a:t>1,2 counting</a:t>
              </a:r>
              <a:endParaRPr/>
            </a:p>
          </p:txBody>
        </p:sp>
        <p:sp>
          <p:nvSpPr>
            <p:cNvPr id="416" name="Google Shape;416;p19"/>
            <p:cNvSpPr/>
            <p:nvPr/>
          </p:nvSpPr>
          <p:spPr>
            <a:xfrm>
              <a:off x="17969681" y="7704753"/>
              <a:ext cx="858629" cy="347745"/>
            </a:xfrm>
            <a:custGeom>
              <a:rect b="b" l="l" r="r" t="t"/>
              <a:pathLst>
                <a:path extrusionOk="0" h="347745" w="858629">
                  <a:moveTo>
                    <a:pt x="0" y="0"/>
                  </a:moveTo>
                  <a:lnTo>
                    <a:pt x="858629" y="0"/>
                  </a:lnTo>
                  <a:lnTo>
                    <a:pt x="858629" y="347745"/>
                  </a:lnTo>
                  <a:lnTo>
                    <a:pt x="0" y="347745"/>
                  </a:lnTo>
                  <a:lnTo>
                    <a:pt x="0" y="0"/>
                  </a:lnTo>
                  <a:close/>
                </a:path>
              </a:pathLst>
            </a:custGeom>
            <a:blipFill rotWithShape="1">
              <a:blip r:embed="rId7">
                <a:alphaModFix/>
              </a:blip>
              <a:stretch>
                <a:fillRect b="0" l="0" r="0" t="0"/>
              </a:stretch>
            </a:blipFill>
            <a:ln>
              <a:noFill/>
            </a:ln>
          </p:spPr>
        </p:sp>
        <p:sp>
          <p:nvSpPr>
            <p:cNvPr id="417" name="Google Shape;417;p19"/>
            <p:cNvSpPr/>
            <p:nvPr/>
          </p:nvSpPr>
          <p:spPr>
            <a:xfrm rot="10800000">
              <a:off x="14929053" y="10427353"/>
              <a:ext cx="858629" cy="347745"/>
            </a:xfrm>
            <a:custGeom>
              <a:rect b="b" l="l" r="r" t="t"/>
              <a:pathLst>
                <a:path extrusionOk="0" h="347745" w="858629">
                  <a:moveTo>
                    <a:pt x="0" y="0"/>
                  </a:moveTo>
                  <a:lnTo>
                    <a:pt x="858629" y="0"/>
                  </a:lnTo>
                  <a:lnTo>
                    <a:pt x="858629" y="347745"/>
                  </a:lnTo>
                  <a:lnTo>
                    <a:pt x="0" y="347745"/>
                  </a:lnTo>
                  <a:lnTo>
                    <a:pt x="0" y="0"/>
                  </a:lnTo>
                  <a:close/>
                </a:path>
              </a:pathLst>
            </a:custGeom>
            <a:blipFill rotWithShape="1">
              <a:blip r:embed="rId7">
                <a:alphaModFix/>
              </a:blip>
              <a:stretch>
                <a:fillRect b="0" l="0" r="0" t="0"/>
              </a:stretch>
            </a:blipFill>
            <a:ln>
              <a:noFill/>
            </a:ln>
          </p:spPr>
        </p:sp>
        <p:sp>
          <p:nvSpPr>
            <p:cNvPr id="418" name="Google Shape;418;p19"/>
            <p:cNvSpPr/>
            <p:nvPr/>
          </p:nvSpPr>
          <p:spPr>
            <a:xfrm>
              <a:off x="20352857" y="7704753"/>
              <a:ext cx="858629" cy="347745"/>
            </a:xfrm>
            <a:custGeom>
              <a:rect b="b" l="l" r="r" t="t"/>
              <a:pathLst>
                <a:path extrusionOk="0" h="347745" w="858629">
                  <a:moveTo>
                    <a:pt x="0" y="0"/>
                  </a:moveTo>
                  <a:lnTo>
                    <a:pt x="858629" y="0"/>
                  </a:lnTo>
                  <a:lnTo>
                    <a:pt x="858629" y="347745"/>
                  </a:lnTo>
                  <a:lnTo>
                    <a:pt x="0" y="347745"/>
                  </a:lnTo>
                  <a:lnTo>
                    <a:pt x="0" y="0"/>
                  </a:lnTo>
                  <a:close/>
                </a:path>
              </a:pathLst>
            </a:custGeom>
            <a:blipFill rotWithShape="1">
              <a:blip r:embed="rId7">
                <a:alphaModFix/>
              </a:blip>
              <a:stretch>
                <a:fillRect b="0" l="0" r="0" t="0"/>
              </a:stretch>
            </a:blipFill>
            <a:ln>
              <a:noFill/>
            </a:ln>
          </p:spPr>
        </p:sp>
      </p:gr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3A194"/>
        </a:solidFill>
      </p:bgPr>
    </p:bg>
    <p:spTree>
      <p:nvGrpSpPr>
        <p:cNvPr id="100" name="Shape 100"/>
        <p:cNvGrpSpPr/>
        <p:nvPr/>
      </p:nvGrpSpPr>
      <p:grpSpPr>
        <a:xfrm>
          <a:off x="0" y="0"/>
          <a:ext cx="0" cy="0"/>
          <a:chOff x="0" y="0"/>
          <a:chExt cx="0" cy="0"/>
        </a:xfrm>
      </p:grpSpPr>
      <p:grpSp>
        <p:nvGrpSpPr>
          <p:cNvPr id="101" name="Google Shape;101;p2"/>
          <p:cNvGrpSpPr/>
          <p:nvPr/>
        </p:nvGrpSpPr>
        <p:grpSpPr>
          <a:xfrm>
            <a:off x="2731010" y="836334"/>
            <a:ext cx="13011149" cy="3700656"/>
            <a:chOff x="0" y="-57150"/>
            <a:chExt cx="3426805" cy="974659"/>
          </a:xfrm>
        </p:grpSpPr>
        <p:sp>
          <p:nvSpPr>
            <p:cNvPr id="102" name="Google Shape;102;p2"/>
            <p:cNvSpPr/>
            <p:nvPr/>
          </p:nvSpPr>
          <p:spPr>
            <a:xfrm>
              <a:off x="0" y="0"/>
              <a:ext cx="3426805" cy="917509"/>
            </a:xfrm>
            <a:custGeom>
              <a:rect b="b" l="l" r="r" t="t"/>
              <a:pathLst>
                <a:path extrusionOk="0" h="917509" w="3426805">
                  <a:moveTo>
                    <a:pt x="30346" y="0"/>
                  </a:moveTo>
                  <a:lnTo>
                    <a:pt x="3396459" y="0"/>
                  </a:lnTo>
                  <a:cubicBezTo>
                    <a:pt x="3413218" y="0"/>
                    <a:pt x="3426805" y="13586"/>
                    <a:pt x="3426805" y="30346"/>
                  </a:cubicBezTo>
                  <a:lnTo>
                    <a:pt x="3426805" y="887162"/>
                  </a:lnTo>
                  <a:cubicBezTo>
                    <a:pt x="3426805" y="903922"/>
                    <a:pt x="3413218" y="917509"/>
                    <a:pt x="3396459" y="917509"/>
                  </a:cubicBezTo>
                  <a:lnTo>
                    <a:pt x="30346" y="917509"/>
                  </a:lnTo>
                  <a:cubicBezTo>
                    <a:pt x="13586" y="917509"/>
                    <a:pt x="0" y="903922"/>
                    <a:pt x="0" y="887162"/>
                  </a:cubicBezTo>
                  <a:lnTo>
                    <a:pt x="0" y="30346"/>
                  </a:lnTo>
                  <a:cubicBezTo>
                    <a:pt x="0" y="13586"/>
                    <a:pt x="13586" y="0"/>
                    <a:pt x="30346" y="0"/>
                  </a:cubicBezTo>
                  <a:close/>
                </a:path>
              </a:pathLst>
            </a:custGeom>
            <a:solidFill>
              <a:srgbClr val="FBF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4" name="Google Shape;104;p2"/>
          <p:cNvSpPr/>
          <p:nvPr/>
        </p:nvSpPr>
        <p:spPr>
          <a:xfrm>
            <a:off x="1085800" y="4125796"/>
            <a:ext cx="16230600" cy="5583933"/>
          </a:xfrm>
          <a:custGeom>
            <a:rect b="b" l="l" r="r" t="t"/>
            <a:pathLst>
              <a:path extrusionOk="0" h="1888886" w="5490351">
                <a:moveTo>
                  <a:pt x="0" y="0"/>
                </a:moveTo>
                <a:lnTo>
                  <a:pt x="5490351" y="0"/>
                </a:lnTo>
                <a:lnTo>
                  <a:pt x="5490351" y="1888886"/>
                </a:lnTo>
                <a:lnTo>
                  <a:pt x="0" y="1888886"/>
                </a:lnTo>
                <a:close/>
              </a:path>
            </a:pathLst>
          </a:custGeom>
          <a:solidFill>
            <a:srgbClr val="FBFCFB"/>
          </a:solidFill>
          <a:ln>
            <a:noFill/>
          </a:ln>
        </p:spPr>
      </p:sp>
      <p:pic>
        <p:nvPicPr>
          <p:cNvPr id="105" name="Google Shape;105;p2"/>
          <p:cNvPicPr preferRelativeResize="0"/>
          <p:nvPr/>
        </p:nvPicPr>
        <p:blipFill rotWithShape="1">
          <a:blip r:embed="rId3">
            <a:alphaModFix/>
          </a:blip>
          <a:srcRect b="3175" l="0" r="0" t="3174"/>
          <a:stretch/>
        </p:blipFill>
        <p:spPr>
          <a:xfrm>
            <a:off x="3065723" y="1285504"/>
            <a:ext cx="12341724" cy="3251486"/>
          </a:xfrm>
          <a:prstGeom prst="rect">
            <a:avLst/>
          </a:prstGeom>
          <a:noFill/>
          <a:ln>
            <a:noFill/>
          </a:ln>
        </p:spPr>
      </p:pic>
      <p:sp>
        <p:nvSpPr>
          <p:cNvPr id="106" name="Google Shape;106;p2"/>
          <p:cNvSpPr/>
          <p:nvPr/>
        </p:nvSpPr>
        <p:spPr>
          <a:xfrm>
            <a:off x="14759836" y="-3528164"/>
            <a:ext cx="7056327" cy="7056327"/>
          </a:xfrm>
          <a:custGeom>
            <a:rect b="b" l="l" r="r" t="t"/>
            <a:pathLst>
              <a:path extrusionOk="0" h="7056327" w="7056327">
                <a:moveTo>
                  <a:pt x="0" y="0"/>
                </a:moveTo>
                <a:lnTo>
                  <a:pt x="7056328" y="0"/>
                </a:lnTo>
                <a:lnTo>
                  <a:pt x="7056328" y="7056328"/>
                </a:lnTo>
                <a:lnTo>
                  <a:pt x="0" y="7056328"/>
                </a:lnTo>
                <a:lnTo>
                  <a:pt x="0" y="0"/>
                </a:lnTo>
                <a:close/>
              </a:path>
            </a:pathLst>
          </a:custGeom>
          <a:blipFill rotWithShape="1">
            <a:blip r:embed="rId4">
              <a:alphaModFix/>
            </a:blip>
            <a:stretch>
              <a:fillRect b="0" l="0" r="0" t="0"/>
            </a:stretch>
          </a:blipFill>
          <a:ln>
            <a:noFill/>
          </a:ln>
        </p:spPr>
      </p:sp>
      <p:sp>
        <p:nvSpPr>
          <p:cNvPr id="107" name="Google Shape;107;p2"/>
          <p:cNvSpPr/>
          <p:nvPr/>
        </p:nvSpPr>
        <p:spPr>
          <a:xfrm>
            <a:off x="-3528164" y="-3528164"/>
            <a:ext cx="7056327" cy="7056327"/>
          </a:xfrm>
          <a:custGeom>
            <a:rect b="b" l="l" r="r" t="t"/>
            <a:pathLst>
              <a:path extrusionOk="0" h="7056327" w="7056327">
                <a:moveTo>
                  <a:pt x="0" y="0"/>
                </a:moveTo>
                <a:lnTo>
                  <a:pt x="7056328" y="0"/>
                </a:lnTo>
                <a:lnTo>
                  <a:pt x="7056328" y="7056328"/>
                </a:lnTo>
                <a:lnTo>
                  <a:pt x="0" y="7056328"/>
                </a:lnTo>
                <a:lnTo>
                  <a:pt x="0" y="0"/>
                </a:lnTo>
                <a:close/>
              </a:path>
            </a:pathLst>
          </a:custGeom>
          <a:blipFill rotWithShape="1">
            <a:blip r:embed="rId4">
              <a:alphaModFix/>
            </a:blip>
            <a:stretch>
              <a:fillRect b="0" l="0" r="0" t="0"/>
            </a:stretch>
          </a:blipFill>
          <a:ln>
            <a:noFill/>
          </a:ln>
        </p:spPr>
      </p:sp>
      <p:sp>
        <p:nvSpPr>
          <p:cNvPr id="108" name="Google Shape;108;p2"/>
          <p:cNvSpPr/>
          <p:nvPr/>
        </p:nvSpPr>
        <p:spPr>
          <a:xfrm>
            <a:off x="677936" y="6486096"/>
            <a:ext cx="2356822" cy="2256615"/>
          </a:xfrm>
          <a:custGeom>
            <a:rect b="b" l="l" r="r" t="t"/>
            <a:pathLst>
              <a:path extrusionOk="0" h="2256615" w="2356822">
                <a:moveTo>
                  <a:pt x="0" y="0"/>
                </a:moveTo>
                <a:lnTo>
                  <a:pt x="2356822" y="0"/>
                </a:lnTo>
                <a:lnTo>
                  <a:pt x="2356822" y="2256615"/>
                </a:lnTo>
                <a:lnTo>
                  <a:pt x="0" y="2256615"/>
                </a:lnTo>
                <a:lnTo>
                  <a:pt x="0" y="0"/>
                </a:lnTo>
                <a:close/>
              </a:path>
            </a:pathLst>
          </a:custGeom>
          <a:blipFill rotWithShape="1">
            <a:blip r:embed="rId5">
              <a:alphaModFix/>
            </a:blip>
            <a:stretch>
              <a:fillRect b="0" l="0" r="0" t="0"/>
            </a:stretch>
          </a:blipFill>
          <a:ln>
            <a:noFill/>
          </a:ln>
        </p:spPr>
      </p:sp>
      <p:sp>
        <p:nvSpPr>
          <p:cNvPr id="109" name="Google Shape;109;p2"/>
          <p:cNvSpPr/>
          <p:nvPr/>
        </p:nvSpPr>
        <p:spPr>
          <a:xfrm>
            <a:off x="15438411" y="6486096"/>
            <a:ext cx="2356822" cy="2256615"/>
          </a:xfrm>
          <a:custGeom>
            <a:rect b="b" l="l" r="r" t="t"/>
            <a:pathLst>
              <a:path extrusionOk="0" h="2256615" w="2356822">
                <a:moveTo>
                  <a:pt x="0" y="0"/>
                </a:moveTo>
                <a:lnTo>
                  <a:pt x="2356823" y="0"/>
                </a:lnTo>
                <a:lnTo>
                  <a:pt x="2356823" y="2256615"/>
                </a:lnTo>
                <a:lnTo>
                  <a:pt x="0" y="2256615"/>
                </a:lnTo>
                <a:lnTo>
                  <a:pt x="0" y="0"/>
                </a:lnTo>
                <a:close/>
              </a:path>
            </a:pathLst>
          </a:custGeom>
          <a:blipFill rotWithShape="1">
            <a:blip r:embed="rId5">
              <a:alphaModFix/>
            </a:blip>
            <a:stretch>
              <a:fillRect b="0" l="0" r="0" t="0"/>
            </a:stretch>
          </a:blipFill>
          <a:ln>
            <a:noFill/>
          </a:ln>
        </p:spPr>
      </p:sp>
      <p:sp>
        <p:nvSpPr>
          <p:cNvPr id="110" name="Google Shape;110;p2"/>
          <p:cNvSpPr/>
          <p:nvPr/>
        </p:nvSpPr>
        <p:spPr>
          <a:xfrm>
            <a:off x="8058174" y="6486096"/>
            <a:ext cx="2356822" cy="2256615"/>
          </a:xfrm>
          <a:custGeom>
            <a:rect b="b" l="l" r="r" t="t"/>
            <a:pathLst>
              <a:path extrusionOk="0" h="2256615" w="2356822">
                <a:moveTo>
                  <a:pt x="0" y="0"/>
                </a:moveTo>
                <a:lnTo>
                  <a:pt x="2356822" y="0"/>
                </a:lnTo>
                <a:lnTo>
                  <a:pt x="2356822" y="2256615"/>
                </a:lnTo>
                <a:lnTo>
                  <a:pt x="0" y="2256615"/>
                </a:lnTo>
                <a:lnTo>
                  <a:pt x="0" y="0"/>
                </a:lnTo>
                <a:close/>
              </a:path>
            </a:pathLst>
          </a:custGeom>
          <a:blipFill rotWithShape="1">
            <a:blip r:embed="rId6">
              <a:alphaModFix/>
            </a:blip>
            <a:stretch>
              <a:fillRect b="0" l="0" r="0" t="0"/>
            </a:stretch>
          </a:blipFill>
          <a:ln>
            <a:noFill/>
          </a:ln>
        </p:spPr>
      </p:sp>
      <p:sp>
        <p:nvSpPr>
          <p:cNvPr id="111" name="Google Shape;111;p2"/>
          <p:cNvSpPr/>
          <p:nvPr/>
        </p:nvSpPr>
        <p:spPr>
          <a:xfrm>
            <a:off x="4368055" y="6486096"/>
            <a:ext cx="2356822" cy="2256615"/>
          </a:xfrm>
          <a:custGeom>
            <a:rect b="b" l="l" r="r" t="t"/>
            <a:pathLst>
              <a:path extrusionOk="0" h="2256615" w="2356822">
                <a:moveTo>
                  <a:pt x="0" y="0"/>
                </a:moveTo>
                <a:lnTo>
                  <a:pt x="2356822" y="0"/>
                </a:lnTo>
                <a:lnTo>
                  <a:pt x="2356822" y="2256615"/>
                </a:lnTo>
                <a:lnTo>
                  <a:pt x="0" y="2256615"/>
                </a:lnTo>
                <a:lnTo>
                  <a:pt x="0" y="0"/>
                </a:lnTo>
                <a:close/>
              </a:path>
            </a:pathLst>
          </a:custGeom>
          <a:blipFill rotWithShape="1">
            <a:blip r:embed="rId7">
              <a:alphaModFix/>
            </a:blip>
            <a:stretch>
              <a:fillRect b="0" l="0" r="0" t="0"/>
            </a:stretch>
          </a:blipFill>
          <a:ln>
            <a:noFill/>
          </a:ln>
        </p:spPr>
      </p:sp>
      <p:sp>
        <p:nvSpPr>
          <p:cNvPr id="112" name="Google Shape;112;p2"/>
          <p:cNvSpPr/>
          <p:nvPr/>
        </p:nvSpPr>
        <p:spPr>
          <a:xfrm>
            <a:off x="11748496" y="6486096"/>
            <a:ext cx="2356822" cy="2256615"/>
          </a:xfrm>
          <a:custGeom>
            <a:rect b="b" l="l" r="r" t="t"/>
            <a:pathLst>
              <a:path extrusionOk="0" h="2256615" w="2356822">
                <a:moveTo>
                  <a:pt x="0" y="0"/>
                </a:moveTo>
                <a:lnTo>
                  <a:pt x="2356822" y="0"/>
                </a:lnTo>
                <a:lnTo>
                  <a:pt x="2356822" y="2256615"/>
                </a:lnTo>
                <a:lnTo>
                  <a:pt x="0" y="2256615"/>
                </a:lnTo>
                <a:lnTo>
                  <a:pt x="0" y="0"/>
                </a:lnTo>
                <a:close/>
              </a:path>
            </a:pathLst>
          </a:custGeom>
          <a:blipFill rotWithShape="1">
            <a:blip r:embed="rId7">
              <a:alphaModFix/>
            </a:blip>
            <a:stretch>
              <a:fillRect b="0" l="0" r="0" t="0"/>
            </a:stretch>
          </a:blipFill>
          <a:ln>
            <a:noFill/>
          </a:ln>
        </p:spPr>
      </p:sp>
      <p:sp>
        <p:nvSpPr>
          <p:cNvPr id="113" name="Google Shape;113;p2"/>
          <p:cNvSpPr/>
          <p:nvPr/>
        </p:nvSpPr>
        <p:spPr>
          <a:xfrm rot="3141646">
            <a:off x="1991119" y="7411978"/>
            <a:ext cx="3718751" cy="4114800"/>
          </a:xfrm>
          <a:custGeom>
            <a:rect b="b" l="l" r="r" t="t"/>
            <a:pathLst>
              <a:path extrusionOk="0" h="4114800" w="3718751">
                <a:moveTo>
                  <a:pt x="0" y="0"/>
                </a:moveTo>
                <a:lnTo>
                  <a:pt x="3718750" y="0"/>
                </a:lnTo>
                <a:lnTo>
                  <a:pt x="3718750" y="4114800"/>
                </a:lnTo>
                <a:lnTo>
                  <a:pt x="0" y="4114800"/>
                </a:lnTo>
                <a:lnTo>
                  <a:pt x="0" y="0"/>
                </a:lnTo>
                <a:close/>
              </a:path>
            </a:pathLst>
          </a:custGeom>
          <a:blipFill rotWithShape="1">
            <a:blip r:embed="rId8">
              <a:alphaModFix/>
            </a:blip>
            <a:stretch>
              <a:fillRect b="0" l="0" r="0" t="0"/>
            </a:stretch>
          </a:blipFill>
          <a:ln>
            <a:noFill/>
          </a:ln>
        </p:spPr>
      </p:sp>
      <p:sp>
        <p:nvSpPr>
          <p:cNvPr id="114" name="Google Shape;114;p2"/>
          <p:cNvSpPr txBox="1"/>
          <p:nvPr/>
        </p:nvSpPr>
        <p:spPr>
          <a:xfrm>
            <a:off x="15628453" y="7213718"/>
            <a:ext cx="1976738" cy="76327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0" lang="en-US" sz="2199" u="none" cap="none" strike="noStrike">
                <a:solidFill>
                  <a:srgbClr val="7D331F"/>
                </a:solidFill>
                <a:latin typeface="Open Sans"/>
                <a:ea typeface="Open Sans"/>
                <a:cs typeface="Open Sans"/>
                <a:sym typeface="Open Sans"/>
              </a:rPr>
              <a:t>FIFTH</a:t>
            </a:r>
            <a:endParaRPr/>
          </a:p>
          <a:p>
            <a:pPr indent="0" lvl="0" marL="0" marR="0" rtl="0" algn="ctr">
              <a:lnSpc>
                <a:spcPct val="140018"/>
              </a:lnSpc>
              <a:spcBef>
                <a:spcPts val="0"/>
              </a:spcBef>
              <a:spcAft>
                <a:spcPts val="0"/>
              </a:spcAft>
              <a:buNone/>
            </a:pPr>
            <a:r>
              <a:rPr b="1" i="0" lang="en-US" sz="2199" u="none" cap="none" strike="noStrike">
                <a:solidFill>
                  <a:srgbClr val="7D331F"/>
                </a:solidFill>
                <a:latin typeface="Open Sans"/>
                <a:ea typeface="Open Sans"/>
                <a:cs typeface="Open Sans"/>
                <a:sym typeface="Open Sans"/>
              </a:rPr>
              <a:t>POSITION</a:t>
            </a:r>
            <a:endParaRPr/>
          </a:p>
        </p:txBody>
      </p:sp>
      <p:sp>
        <p:nvSpPr>
          <p:cNvPr id="115" name="Google Shape;115;p2"/>
          <p:cNvSpPr txBox="1"/>
          <p:nvPr/>
        </p:nvSpPr>
        <p:spPr>
          <a:xfrm>
            <a:off x="8248215" y="7213718"/>
            <a:ext cx="1976738" cy="76327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0" lang="en-US" sz="2199" u="none" cap="none" strike="noStrike">
                <a:solidFill>
                  <a:srgbClr val="7D331F"/>
                </a:solidFill>
                <a:latin typeface="Open Sans"/>
                <a:ea typeface="Open Sans"/>
                <a:cs typeface="Open Sans"/>
                <a:sym typeface="Open Sans"/>
              </a:rPr>
              <a:t>THIRD</a:t>
            </a:r>
            <a:endParaRPr/>
          </a:p>
          <a:p>
            <a:pPr indent="0" lvl="0" marL="0" marR="0" rtl="0" algn="ctr">
              <a:lnSpc>
                <a:spcPct val="140018"/>
              </a:lnSpc>
              <a:spcBef>
                <a:spcPts val="0"/>
              </a:spcBef>
              <a:spcAft>
                <a:spcPts val="0"/>
              </a:spcAft>
              <a:buNone/>
            </a:pPr>
            <a:r>
              <a:rPr b="1" i="0" lang="en-US" sz="2199" u="none" cap="none" strike="noStrike">
                <a:solidFill>
                  <a:srgbClr val="7D331F"/>
                </a:solidFill>
                <a:latin typeface="Open Sans"/>
                <a:ea typeface="Open Sans"/>
                <a:cs typeface="Open Sans"/>
                <a:sym typeface="Open Sans"/>
              </a:rPr>
              <a:t>POSITION</a:t>
            </a:r>
            <a:endParaRPr/>
          </a:p>
        </p:txBody>
      </p:sp>
      <p:sp>
        <p:nvSpPr>
          <p:cNvPr id="116" name="Google Shape;116;p2"/>
          <p:cNvSpPr txBox="1"/>
          <p:nvPr/>
        </p:nvSpPr>
        <p:spPr>
          <a:xfrm>
            <a:off x="11938538" y="7213718"/>
            <a:ext cx="1976738" cy="76327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0" lang="en-US" sz="2199" u="none" cap="none" strike="noStrike">
                <a:solidFill>
                  <a:srgbClr val="7D331F"/>
                </a:solidFill>
                <a:latin typeface="Open Sans"/>
                <a:ea typeface="Open Sans"/>
                <a:cs typeface="Open Sans"/>
                <a:sym typeface="Open Sans"/>
              </a:rPr>
              <a:t>FOURTH</a:t>
            </a:r>
            <a:endParaRPr/>
          </a:p>
          <a:p>
            <a:pPr indent="0" lvl="0" marL="0" marR="0" rtl="0" algn="ctr">
              <a:lnSpc>
                <a:spcPct val="140018"/>
              </a:lnSpc>
              <a:spcBef>
                <a:spcPts val="0"/>
              </a:spcBef>
              <a:spcAft>
                <a:spcPts val="0"/>
              </a:spcAft>
              <a:buNone/>
            </a:pPr>
            <a:r>
              <a:rPr b="1" i="0" lang="en-US" sz="2199" u="none" cap="none" strike="noStrike">
                <a:solidFill>
                  <a:srgbClr val="7D331F"/>
                </a:solidFill>
                <a:latin typeface="Open Sans"/>
                <a:ea typeface="Open Sans"/>
                <a:cs typeface="Open Sans"/>
                <a:sym typeface="Open Sans"/>
              </a:rPr>
              <a:t>POSITION</a:t>
            </a:r>
            <a:endParaRPr/>
          </a:p>
        </p:txBody>
      </p:sp>
      <p:sp>
        <p:nvSpPr>
          <p:cNvPr id="117" name="Google Shape;117;p2"/>
          <p:cNvSpPr/>
          <p:nvPr/>
        </p:nvSpPr>
        <p:spPr>
          <a:xfrm rot="3141646">
            <a:off x="7520507" y="7411978"/>
            <a:ext cx="3718751" cy="4114800"/>
          </a:xfrm>
          <a:custGeom>
            <a:rect b="b" l="l" r="r" t="t"/>
            <a:pathLst>
              <a:path extrusionOk="0" h="4114800" w="3718751">
                <a:moveTo>
                  <a:pt x="0" y="0"/>
                </a:moveTo>
                <a:lnTo>
                  <a:pt x="3718750" y="0"/>
                </a:lnTo>
                <a:lnTo>
                  <a:pt x="3718750" y="4114800"/>
                </a:lnTo>
                <a:lnTo>
                  <a:pt x="0" y="4114800"/>
                </a:lnTo>
                <a:lnTo>
                  <a:pt x="0" y="0"/>
                </a:lnTo>
                <a:close/>
              </a:path>
            </a:pathLst>
          </a:custGeom>
          <a:blipFill rotWithShape="1">
            <a:blip r:embed="rId8">
              <a:alphaModFix/>
            </a:blip>
            <a:stretch>
              <a:fillRect b="0" l="0" r="0" t="0"/>
            </a:stretch>
          </a:blipFill>
          <a:ln>
            <a:noFill/>
          </a:ln>
        </p:spPr>
      </p:sp>
      <p:sp>
        <p:nvSpPr>
          <p:cNvPr id="118" name="Google Shape;118;p2"/>
          <p:cNvSpPr/>
          <p:nvPr/>
        </p:nvSpPr>
        <p:spPr>
          <a:xfrm rot="3141646">
            <a:off x="13049895" y="7411978"/>
            <a:ext cx="3718751" cy="4114800"/>
          </a:xfrm>
          <a:custGeom>
            <a:rect b="b" l="l" r="r" t="t"/>
            <a:pathLst>
              <a:path extrusionOk="0" h="4114800" w="3718751">
                <a:moveTo>
                  <a:pt x="0" y="0"/>
                </a:moveTo>
                <a:lnTo>
                  <a:pt x="3718750" y="0"/>
                </a:lnTo>
                <a:lnTo>
                  <a:pt x="3718750" y="4114800"/>
                </a:lnTo>
                <a:lnTo>
                  <a:pt x="0" y="4114800"/>
                </a:lnTo>
                <a:lnTo>
                  <a:pt x="0" y="0"/>
                </a:lnTo>
                <a:close/>
              </a:path>
            </a:pathLst>
          </a:custGeom>
          <a:blipFill rotWithShape="1">
            <a:blip r:embed="rId9">
              <a:alphaModFix/>
            </a:blip>
            <a:stretch>
              <a:fillRect b="0" l="0" r="0" t="0"/>
            </a:stretch>
          </a:blipFill>
          <a:ln>
            <a:noFill/>
          </a:ln>
        </p:spPr>
      </p:sp>
      <p:sp>
        <p:nvSpPr>
          <p:cNvPr id="119" name="Google Shape;119;p2"/>
          <p:cNvSpPr txBox="1"/>
          <p:nvPr/>
        </p:nvSpPr>
        <p:spPr>
          <a:xfrm>
            <a:off x="867978" y="7193956"/>
            <a:ext cx="1976738" cy="76327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0" lang="en-US" sz="2199" u="none" cap="none" strike="noStrike">
                <a:solidFill>
                  <a:srgbClr val="7D331F"/>
                </a:solidFill>
                <a:latin typeface="Open Sans"/>
                <a:ea typeface="Open Sans"/>
                <a:cs typeface="Open Sans"/>
                <a:sym typeface="Open Sans"/>
              </a:rPr>
              <a:t>FIRST</a:t>
            </a:r>
            <a:endParaRPr/>
          </a:p>
          <a:p>
            <a:pPr indent="0" lvl="0" marL="0" marR="0" rtl="0" algn="ctr">
              <a:lnSpc>
                <a:spcPct val="140018"/>
              </a:lnSpc>
              <a:spcBef>
                <a:spcPts val="0"/>
              </a:spcBef>
              <a:spcAft>
                <a:spcPts val="0"/>
              </a:spcAft>
              <a:buNone/>
            </a:pPr>
            <a:r>
              <a:rPr b="1" i="0" lang="en-US" sz="2199" u="none" cap="none" strike="noStrike">
                <a:solidFill>
                  <a:srgbClr val="7D331F"/>
                </a:solidFill>
                <a:latin typeface="Open Sans"/>
                <a:ea typeface="Open Sans"/>
                <a:cs typeface="Open Sans"/>
                <a:sym typeface="Open Sans"/>
              </a:rPr>
              <a:t>POSITION</a:t>
            </a:r>
            <a:endParaRPr/>
          </a:p>
        </p:txBody>
      </p:sp>
      <p:sp>
        <p:nvSpPr>
          <p:cNvPr id="120" name="Google Shape;120;p2"/>
          <p:cNvSpPr txBox="1"/>
          <p:nvPr/>
        </p:nvSpPr>
        <p:spPr>
          <a:xfrm>
            <a:off x="1028700" y="4414275"/>
            <a:ext cx="16230600" cy="197929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700" u="none" cap="none" strike="noStrike">
                <a:solidFill>
                  <a:srgbClr val="7D331F"/>
                </a:solidFill>
                <a:latin typeface="Playfair Display Black"/>
                <a:ea typeface="Playfair Display Black"/>
                <a:cs typeface="Playfair Display Black"/>
                <a:sym typeface="Playfair Display Black"/>
              </a:rPr>
              <a:t>FUNDAMENTAL DANCE POSITIONS</a:t>
            </a:r>
            <a:endParaRPr/>
          </a:p>
          <a:p>
            <a:pPr indent="0" lvl="0" marL="0" marR="0" rtl="0" algn="ctr">
              <a:lnSpc>
                <a:spcPct val="140000"/>
              </a:lnSpc>
              <a:spcBef>
                <a:spcPts val="0"/>
              </a:spcBef>
              <a:spcAft>
                <a:spcPts val="0"/>
              </a:spcAft>
              <a:buNone/>
            </a:pPr>
            <a:r>
              <a:rPr b="0" i="0" lang="en-US" sz="5700" u="none" cap="none" strike="noStrike">
                <a:solidFill>
                  <a:srgbClr val="7D331F"/>
                </a:solidFill>
                <a:latin typeface="Playfair Display Black"/>
                <a:ea typeface="Playfair Display Black"/>
                <a:cs typeface="Playfair Display Black"/>
                <a:sym typeface="Playfair Display Black"/>
              </a:rPr>
              <a:t>(ARMS)</a:t>
            </a:r>
            <a:endParaRPr/>
          </a:p>
        </p:txBody>
      </p:sp>
      <p:sp>
        <p:nvSpPr>
          <p:cNvPr id="121" name="Google Shape;121;p2"/>
          <p:cNvSpPr txBox="1"/>
          <p:nvPr/>
        </p:nvSpPr>
        <p:spPr>
          <a:xfrm>
            <a:off x="4558097" y="7213718"/>
            <a:ext cx="1976738" cy="76327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0" lang="en-US" sz="2199" u="none" cap="none" strike="noStrike">
                <a:solidFill>
                  <a:srgbClr val="7D331F"/>
                </a:solidFill>
                <a:latin typeface="Open Sans"/>
                <a:ea typeface="Open Sans"/>
                <a:cs typeface="Open Sans"/>
                <a:sym typeface="Open Sans"/>
              </a:rPr>
              <a:t>SECOND</a:t>
            </a:r>
            <a:endParaRPr/>
          </a:p>
          <a:p>
            <a:pPr indent="0" lvl="0" marL="0" marR="0" rtl="0" algn="ctr">
              <a:lnSpc>
                <a:spcPct val="140018"/>
              </a:lnSpc>
              <a:spcBef>
                <a:spcPts val="0"/>
              </a:spcBef>
              <a:spcAft>
                <a:spcPts val="0"/>
              </a:spcAft>
              <a:buNone/>
            </a:pPr>
            <a:r>
              <a:rPr b="1" i="0" lang="en-US" sz="2199" u="none" cap="none" strike="noStrike">
                <a:solidFill>
                  <a:srgbClr val="7D331F"/>
                </a:solidFill>
                <a:latin typeface="Open Sans"/>
                <a:ea typeface="Open Sans"/>
                <a:cs typeface="Open Sans"/>
                <a:sym typeface="Open Sans"/>
              </a:rPr>
              <a:t>POSITION</a:t>
            </a:r>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2B8"/>
        </a:solidFill>
      </p:bgPr>
    </p:bg>
    <p:spTree>
      <p:nvGrpSpPr>
        <p:cNvPr id="422" name="Shape 422"/>
        <p:cNvGrpSpPr/>
        <p:nvPr/>
      </p:nvGrpSpPr>
      <p:grpSpPr>
        <a:xfrm>
          <a:off x="0" y="0"/>
          <a:ext cx="0" cy="0"/>
          <a:chOff x="0" y="0"/>
          <a:chExt cx="0" cy="0"/>
        </a:xfrm>
      </p:grpSpPr>
      <p:grpSp>
        <p:nvGrpSpPr>
          <p:cNvPr id="423" name="Google Shape;423;p20"/>
          <p:cNvGrpSpPr/>
          <p:nvPr/>
        </p:nvGrpSpPr>
        <p:grpSpPr>
          <a:xfrm>
            <a:off x="492598" y="-986221"/>
            <a:ext cx="16766702" cy="12259441"/>
            <a:chOff x="0" y="0"/>
            <a:chExt cx="22355603" cy="16345922"/>
          </a:xfrm>
        </p:grpSpPr>
        <p:grpSp>
          <p:nvGrpSpPr>
            <p:cNvPr id="424" name="Google Shape;424;p20"/>
            <p:cNvGrpSpPr/>
            <p:nvPr/>
          </p:nvGrpSpPr>
          <p:grpSpPr>
            <a:xfrm>
              <a:off x="9048420" y="882285"/>
              <a:ext cx="5188052" cy="14338162"/>
              <a:chOff x="0" y="-38100"/>
              <a:chExt cx="812800" cy="2246328"/>
            </a:xfrm>
          </p:grpSpPr>
          <p:sp>
            <p:nvSpPr>
              <p:cNvPr id="425" name="Google Shape;425;p20"/>
              <p:cNvSpPr/>
              <p:nvPr/>
            </p:nvSpPr>
            <p:spPr>
              <a:xfrm>
                <a:off x="0" y="0"/>
                <a:ext cx="338953" cy="2208228"/>
              </a:xfrm>
              <a:custGeom>
                <a:rect b="b" l="l" r="r" t="t"/>
                <a:pathLst>
                  <a:path extrusionOk="0" h="2208228" w="338953">
                    <a:moveTo>
                      <a:pt x="0" y="0"/>
                    </a:moveTo>
                    <a:lnTo>
                      <a:pt x="338953" y="0"/>
                    </a:lnTo>
                    <a:lnTo>
                      <a:pt x="338953" y="2208228"/>
                    </a:lnTo>
                    <a:lnTo>
                      <a:pt x="0" y="2208228"/>
                    </a:lnTo>
                    <a:close/>
                  </a:path>
                </a:pathLst>
              </a:custGeom>
              <a:solidFill>
                <a:srgbClr val="8F685E"/>
              </a:solidFill>
              <a:ln>
                <a:noFill/>
              </a:ln>
            </p:spPr>
          </p:sp>
          <p:sp>
            <p:nvSpPr>
              <p:cNvPr id="426" name="Google Shape;426;p20"/>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27" name="Google Shape;427;p20"/>
            <p:cNvCxnSpPr/>
            <p:nvPr/>
          </p:nvCxnSpPr>
          <p:spPr>
            <a:xfrm rot="10800000">
              <a:off x="10161928" y="0"/>
              <a:ext cx="0" cy="16345922"/>
            </a:xfrm>
            <a:prstGeom prst="straightConnector1">
              <a:avLst/>
            </a:prstGeom>
            <a:noFill/>
            <a:ln cap="flat" cmpd="sng" w="63500">
              <a:solidFill>
                <a:srgbClr val="FFD7CF"/>
              </a:solidFill>
              <a:prstDash val="solid"/>
              <a:round/>
              <a:headEnd len="sm" w="sm" type="none"/>
              <a:tailEnd len="sm" w="sm" type="none"/>
            </a:ln>
          </p:spPr>
        </p:cxnSp>
        <p:sp>
          <p:nvSpPr>
            <p:cNvPr id="428" name="Google Shape;428;p20"/>
            <p:cNvSpPr/>
            <p:nvPr/>
          </p:nvSpPr>
          <p:spPr>
            <a:xfrm>
              <a:off x="4009255" y="10852476"/>
              <a:ext cx="619892" cy="62267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0"/>
            <p:cNvSpPr/>
            <p:nvPr/>
          </p:nvSpPr>
          <p:spPr>
            <a:xfrm rot="-24000">
              <a:off x="11927720" y="1962229"/>
              <a:ext cx="4869958" cy="2761618"/>
            </a:xfrm>
            <a:custGeom>
              <a:rect b="b" l="l" r="r" t="t"/>
              <a:pathLst>
                <a:path extrusionOk="0" h="6424098" w="11328536">
                  <a:moveTo>
                    <a:pt x="2030" y="5822438"/>
                  </a:moveTo>
                  <a:lnTo>
                    <a:pt x="39020" y="524127"/>
                  </a:lnTo>
                  <a:cubicBezTo>
                    <a:pt x="41050" y="233304"/>
                    <a:pt x="277635" y="0"/>
                    <a:pt x="568458" y="2031"/>
                  </a:cubicBezTo>
                  <a:lnTo>
                    <a:pt x="10804409" y="73492"/>
                  </a:lnTo>
                  <a:cubicBezTo>
                    <a:pt x="11095232" y="75523"/>
                    <a:pt x="11328536" y="312107"/>
                    <a:pt x="11326506" y="602930"/>
                  </a:cubicBezTo>
                  <a:lnTo>
                    <a:pt x="11289525" y="5899971"/>
                  </a:lnTo>
                  <a:cubicBezTo>
                    <a:pt x="11287494" y="6190794"/>
                    <a:pt x="11050910" y="6424098"/>
                    <a:pt x="10760087" y="6422067"/>
                  </a:cubicBezTo>
                  <a:lnTo>
                    <a:pt x="524136" y="6350606"/>
                  </a:lnTo>
                  <a:cubicBezTo>
                    <a:pt x="234574" y="6349854"/>
                    <a:pt x="0" y="6113261"/>
                    <a:pt x="2030" y="5822438"/>
                  </a:cubicBezTo>
                  <a:cubicBezTo>
                    <a:pt x="2030" y="5822438"/>
                    <a:pt x="2030" y="5822438"/>
                    <a:pt x="2030" y="5822438"/>
                  </a:cubicBezTo>
                  <a:close/>
                </a:path>
              </a:pathLst>
            </a:custGeom>
            <a:blipFill rotWithShape="1">
              <a:blip r:embed="rId3">
                <a:alphaModFix/>
              </a:blip>
              <a:stretch>
                <a:fillRect b="-224" l="-518" r="-5887" t="-5299"/>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0"/>
            <p:cNvSpPr/>
            <p:nvPr/>
          </p:nvSpPr>
          <p:spPr>
            <a:xfrm rot="-24000">
              <a:off x="17339495" y="1962229"/>
              <a:ext cx="4869958" cy="2761618"/>
            </a:xfrm>
            <a:custGeom>
              <a:rect b="b" l="l" r="r" t="t"/>
              <a:pathLst>
                <a:path extrusionOk="0" h="6424098" w="11328536">
                  <a:moveTo>
                    <a:pt x="2030" y="5822438"/>
                  </a:moveTo>
                  <a:lnTo>
                    <a:pt x="39020" y="524127"/>
                  </a:lnTo>
                  <a:cubicBezTo>
                    <a:pt x="41050" y="233304"/>
                    <a:pt x="277635" y="0"/>
                    <a:pt x="568458" y="2031"/>
                  </a:cubicBezTo>
                  <a:lnTo>
                    <a:pt x="10804409" y="73492"/>
                  </a:lnTo>
                  <a:cubicBezTo>
                    <a:pt x="11095232" y="75523"/>
                    <a:pt x="11328536" y="312107"/>
                    <a:pt x="11326506" y="602930"/>
                  </a:cubicBezTo>
                  <a:lnTo>
                    <a:pt x="11289525" y="5899971"/>
                  </a:lnTo>
                  <a:cubicBezTo>
                    <a:pt x="11287494" y="6190794"/>
                    <a:pt x="11050910" y="6424098"/>
                    <a:pt x="10760087" y="6422067"/>
                  </a:cubicBezTo>
                  <a:lnTo>
                    <a:pt x="524136" y="6350606"/>
                  </a:lnTo>
                  <a:cubicBezTo>
                    <a:pt x="234574" y="6349854"/>
                    <a:pt x="0" y="6113261"/>
                    <a:pt x="2030" y="5822438"/>
                  </a:cubicBezTo>
                  <a:cubicBezTo>
                    <a:pt x="2030" y="5822438"/>
                    <a:pt x="2030" y="5822438"/>
                    <a:pt x="2030" y="5822438"/>
                  </a:cubicBezTo>
                  <a:close/>
                </a:path>
              </a:pathLst>
            </a:custGeom>
            <a:blipFill rotWithShape="1">
              <a:blip r:embed="rId4">
                <a:alphaModFix/>
              </a:blip>
              <a:stretch>
                <a:fillRect b="-263" l="-2356" r="-8727" t="-989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0"/>
            <p:cNvSpPr/>
            <p:nvPr/>
          </p:nvSpPr>
          <p:spPr>
            <a:xfrm>
              <a:off x="11936486" y="6519789"/>
              <a:ext cx="4852429" cy="2729764"/>
            </a:xfrm>
            <a:custGeom>
              <a:rect b="b" l="l" r="r" t="t"/>
              <a:pathLst>
                <a:path extrusionOk="0"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rotWithShape="1">
              <a:blip r:embed="rId5">
                <a:alphaModFix/>
              </a:blip>
              <a:stretch>
                <a:fillRect b="0" l="-20" r="-1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0"/>
            <p:cNvSpPr/>
            <p:nvPr/>
          </p:nvSpPr>
          <p:spPr>
            <a:xfrm>
              <a:off x="11936486" y="11061149"/>
              <a:ext cx="4852429" cy="2729764"/>
            </a:xfrm>
            <a:custGeom>
              <a:rect b="b" l="l" r="r" t="t"/>
              <a:pathLst>
                <a:path extrusionOk="0"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rotWithShape="1">
              <a:blip r:embed="rId6">
                <a:alphaModFix/>
              </a:blip>
              <a:stretch>
                <a:fillRect b="0" l="-20" r="-1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0"/>
            <p:cNvSpPr/>
            <p:nvPr/>
          </p:nvSpPr>
          <p:spPr>
            <a:xfrm>
              <a:off x="17348261" y="6519789"/>
              <a:ext cx="4852975" cy="7279462"/>
            </a:xfrm>
            <a:custGeom>
              <a:rect b="b" l="l" r="r" t="t"/>
              <a:pathLst>
                <a:path extrusionOk="0"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rotWithShape="1">
              <a:blip r:embed="rId7">
                <a:alphaModFix/>
              </a:blip>
              <a:stretch>
                <a:fillRect b="-2770" l="0" r="0" t="-1574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0"/>
            <p:cNvSpPr txBox="1"/>
            <p:nvPr/>
          </p:nvSpPr>
          <p:spPr>
            <a:xfrm>
              <a:off x="0" y="2621686"/>
              <a:ext cx="2264094" cy="481329"/>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2100" u="none" cap="none" strike="noStrike">
                  <a:solidFill>
                    <a:srgbClr val="8F685E"/>
                  </a:solidFill>
                  <a:latin typeface="Poppins"/>
                  <a:ea typeface="Poppins"/>
                  <a:cs typeface="Poppins"/>
                  <a:sym typeface="Poppins"/>
                </a:rPr>
                <a:t>Dance Steps</a:t>
              </a:r>
              <a:endParaRPr/>
            </a:p>
          </p:txBody>
        </p:sp>
        <p:sp>
          <p:nvSpPr>
            <p:cNvPr id="435" name="Google Shape;435;p20"/>
            <p:cNvSpPr txBox="1"/>
            <p:nvPr/>
          </p:nvSpPr>
          <p:spPr>
            <a:xfrm>
              <a:off x="261199" y="4386219"/>
              <a:ext cx="7493334" cy="2818552"/>
            </a:xfrm>
            <a:prstGeom prst="rect">
              <a:avLst/>
            </a:prstGeom>
            <a:noFill/>
            <a:ln>
              <a:noFill/>
            </a:ln>
          </p:spPr>
          <p:txBody>
            <a:bodyPr anchorCtr="0" anchor="t" bIns="0" lIns="0" spcFirstLastPara="1" rIns="0" wrap="square" tIns="0">
              <a:spAutoFit/>
            </a:bodyPr>
            <a:lstStyle/>
            <a:p>
              <a:pPr indent="0" lvl="0" marL="0" marR="0" rtl="0" algn="l">
                <a:lnSpc>
                  <a:spcPct val="107000"/>
                </a:lnSpc>
                <a:spcBef>
                  <a:spcPts val="0"/>
                </a:spcBef>
                <a:spcAft>
                  <a:spcPts val="0"/>
                </a:spcAft>
                <a:buNone/>
              </a:pPr>
              <a:r>
                <a:rPr b="0" i="0" lang="en-US" sz="7999" u="none" cap="none" strike="noStrike">
                  <a:solidFill>
                    <a:srgbClr val="8F685E"/>
                  </a:solidFill>
                  <a:latin typeface="Arial"/>
                  <a:ea typeface="Arial"/>
                  <a:cs typeface="Arial"/>
                  <a:sym typeface="Arial"/>
                </a:rPr>
                <a:t>Cross Step</a:t>
              </a:r>
              <a:endParaRPr/>
            </a:p>
            <a:p>
              <a:pPr indent="0" lvl="0" marL="0" marR="0" rtl="0" algn="l">
                <a:lnSpc>
                  <a:spcPct val="16052"/>
                </a:lnSpc>
                <a:spcBef>
                  <a:spcPts val="0"/>
                </a:spcBef>
                <a:spcAft>
                  <a:spcPts val="0"/>
                </a:spcAft>
                <a:buNone/>
              </a:pPr>
              <a:r>
                <a:t/>
              </a:r>
              <a:endParaRPr b="0" i="0" sz="7999" u="none" cap="none" strike="noStrike">
                <a:solidFill>
                  <a:srgbClr val="8F685E"/>
                </a:solidFill>
                <a:latin typeface="Arial"/>
                <a:ea typeface="Arial"/>
                <a:cs typeface="Arial"/>
                <a:sym typeface="Arial"/>
              </a:endParaRPr>
            </a:p>
            <a:p>
              <a:pPr indent="0" lvl="0" marL="0" marR="0" rtl="0" algn="l">
                <a:lnSpc>
                  <a:spcPct val="100000"/>
                </a:lnSpc>
                <a:spcBef>
                  <a:spcPts val="0"/>
                </a:spcBef>
                <a:spcAft>
                  <a:spcPts val="0"/>
                </a:spcAft>
                <a:buNone/>
              </a:pPr>
              <a:r>
                <a:rPr b="0" i="0" lang="en-US" sz="3000" u="none" cap="none" strike="noStrike">
                  <a:solidFill>
                    <a:srgbClr val="8F685E"/>
                  </a:solidFill>
                  <a:latin typeface="Arial"/>
                  <a:ea typeface="Arial"/>
                  <a:cs typeface="Arial"/>
                  <a:sym typeface="Arial"/>
                </a:rPr>
                <a:t>2/4 time signature and </a:t>
              </a:r>
              <a:endParaRPr/>
            </a:p>
            <a:p>
              <a:pPr indent="0" lvl="0" marL="0" marR="0" rtl="0" algn="l">
                <a:lnSpc>
                  <a:spcPct val="100000"/>
                </a:lnSpc>
                <a:spcBef>
                  <a:spcPts val="0"/>
                </a:spcBef>
                <a:spcAft>
                  <a:spcPts val="0"/>
                </a:spcAft>
                <a:buNone/>
              </a:pPr>
              <a:r>
                <a:rPr b="0" i="0" lang="en-US" sz="3000" u="none" cap="none" strike="noStrike">
                  <a:solidFill>
                    <a:srgbClr val="8F685E"/>
                  </a:solidFill>
                  <a:latin typeface="Arial"/>
                  <a:ea typeface="Arial"/>
                  <a:cs typeface="Arial"/>
                  <a:sym typeface="Arial"/>
                </a:rPr>
                <a:t>1,2 counting</a:t>
              </a:r>
              <a:endParaRPr/>
            </a:p>
          </p:txBody>
        </p:sp>
        <p:sp>
          <p:nvSpPr>
            <p:cNvPr id="436" name="Google Shape;436;p20"/>
            <p:cNvSpPr txBox="1"/>
            <p:nvPr/>
          </p:nvSpPr>
          <p:spPr>
            <a:xfrm>
              <a:off x="375310" y="8667442"/>
              <a:ext cx="7707899" cy="4265293"/>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b="0" i="0" lang="en-US" sz="2100" u="none" cap="none" strike="noStrike">
                  <a:solidFill>
                    <a:srgbClr val="8F685E"/>
                  </a:solidFill>
                  <a:latin typeface="Montserrat"/>
                  <a:ea typeface="Montserrat"/>
                  <a:cs typeface="Montserrat"/>
                  <a:sym typeface="Montserrat"/>
                </a:rPr>
                <a:t>Step 1:  Close feet or first position.</a:t>
              </a:r>
              <a:endParaRPr/>
            </a:p>
            <a:p>
              <a:pPr indent="0" lvl="0" marL="0" marR="0" rtl="0" algn="l">
                <a:lnSpc>
                  <a:spcPct val="175000"/>
                </a:lnSpc>
                <a:spcBef>
                  <a:spcPts val="0"/>
                </a:spcBef>
                <a:spcAft>
                  <a:spcPts val="0"/>
                </a:spcAft>
                <a:buNone/>
              </a:pPr>
              <a:r>
                <a:rPr b="0" i="0" lang="en-US" sz="2100" u="none" cap="none" strike="noStrike">
                  <a:solidFill>
                    <a:srgbClr val="8F685E"/>
                  </a:solidFill>
                  <a:latin typeface="Montserrat"/>
                  <a:ea typeface="Montserrat"/>
                  <a:cs typeface="Montserrat"/>
                  <a:sym typeface="Montserrat"/>
                </a:rPr>
                <a:t>Step 2: Step right foot. </a:t>
              </a:r>
              <a:endParaRPr/>
            </a:p>
            <a:p>
              <a:pPr indent="0" lvl="0" marL="0" marR="0" rtl="0" algn="l">
                <a:lnSpc>
                  <a:spcPct val="175000"/>
                </a:lnSpc>
                <a:spcBef>
                  <a:spcPts val="0"/>
                </a:spcBef>
                <a:spcAft>
                  <a:spcPts val="0"/>
                </a:spcAft>
                <a:buNone/>
              </a:pPr>
              <a:r>
                <a:rPr b="0" i="0" lang="en-US" sz="2100" u="none" cap="none" strike="noStrike">
                  <a:solidFill>
                    <a:srgbClr val="8F685E"/>
                  </a:solidFill>
                  <a:latin typeface="Montserrat"/>
                  <a:ea typeface="Montserrat"/>
                  <a:cs typeface="Montserrat"/>
                  <a:sym typeface="Montserrat"/>
                </a:rPr>
                <a:t>(considered as count 1)</a:t>
              </a:r>
              <a:endParaRPr/>
            </a:p>
            <a:p>
              <a:pPr indent="0" lvl="0" marL="0" marR="0" rtl="0" algn="l">
                <a:lnSpc>
                  <a:spcPct val="175000"/>
                </a:lnSpc>
                <a:spcBef>
                  <a:spcPts val="0"/>
                </a:spcBef>
                <a:spcAft>
                  <a:spcPts val="0"/>
                </a:spcAft>
                <a:buNone/>
              </a:pPr>
              <a:r>
                <a:rPr b="0" i="0" lang="en-US" sz="2100" u="none" cap="none" strike="noStrike">
                  <a:solidFill>
                    <a:srgbClr val="8F685E"/>
                  </a:solidFill>
                  <a:latin typeface="Montserrat"/>
                  <a:ea typeface="Montserrat"/>
                  <a:cs typeface="Montserrat"/>
                  <a:sym typeface="Montserrat"/>
                </a:rPr>
                <a:t>Step 3: Cross and step left foot to the right foot. (considered as count 2)</a:t>
              </a:r>
              <a:endParaRPr/>
            </a:p>
            <a:p>
              <a:pPr indent="0" lvl="0" marL="0" marR="0" rtl="0" algn="l">
                <a:lnSpc>
                  <a:spcPct val="175000"/>
                </a:lnSpc>
                <a:spcBef>
                  <a:spcPts val="0"/>
                </a:spcBef>
                <a:spcAft>
                  <a:spcPts val="0"/>
                </a:spcAft>
                <a:buNone/>
              </a:pPr>
              <a:r>
                <a:rPr b="0" i="0" lang="en-US" sz="2100" u="none" cap="none" strike="noStrike">
                  <a:solidFill>
                    <a:srgbClr val="8F685E"/>
                  </a:solidFill>
                  <a:latin typeface="Montserrat"/>
                  <a:ea typeface="Montserrat"/>
                  <a:cs typeface="Montserrat"/>
                  <a:sym typeface="Montserrat"/>
                </a:rPr>
                <a:t>Step 4: Repeat the process with other foot.</a:t>
              </a:r>
              <a:endParaRPr/>
            </a:p>
          </p:txBody>
        </p:sp>
        <p:sp>
          <p:nvSpPr>
            <p:cNvPr id="437" name="Google Shape;437;p20"/>
            <p:cNvSpPr txBox="1"/>
            <p:nvPr/>
          </p:nvSpPr>
          <p:spPr>
            <a:xfrm>
              <a:off x="11782119" y="4799260"/>
              <a:ext cx="5007342" cy="4813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8F685E"/>
                  </a:solidFill>
                  <a:latin typeface="Poppins Medium"/>
                  <a:ea typeface="Poppins Medium"/>
                  <a:cs typeface="Poppins Medium"/>
                  <a:sym typeface="Poppins Medium"/>
                </a:rPr>
                <a:t>Step 1</a:t>
              </a:r>
              <a:endParaRPr/>
            </a:p>
          </p:txBody>
        </p:sp>
        <p:sp>
          <p:nvSpPr>
            <p:cNvPr id="438" name="Google Shape;438;p20"/>
            <p:cNvSpPr txBox="1"/>
            <p:nvPr/>
          </p:nvSpPr>
          <p:spPr>
            <a:xfrm>
              <a:off x="17348261" y="4799260"/>
              <a:ext cx="5007342" cy="4813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8F685E"/>
                  </a:solidFill>
                  <a:latin typeface="Poppins Medium"/>
                  <a:ea typeface="Poppins Medium"/>
                  <a:cs typeface="Poppins Medium"/>
                  <a:sym typeface="Poppins Medium"/>
                </a:rPr>
                <a:t>Step 2</a:t>
              </a:r>
              <a:endParaRPr/>
            </a:p>
          </p:txBody>
        </p:sp>
        <p:sp>
          <p:nvSpPr>
            <p:cNvPr id="439" name="Google Shape;439;p20"/>
            <p:cNvSpPr txBox="1"/>
            <p:nvPr/>
          </p:nvSpPr>
          <p:spPr>
            <a:xfrm>
              <a:off x="11782119" y="9344803"/>
              <a:ext cx="5007342" cy="4813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8F685E"/>
                  </a:solidFill>
                  <a:latin typeface="Poppins Medium"/>
                  <a:ea typeface="Poppins Medium"/>
                  <a:cs typeface="Poppins Medium"/>
                  <a:sym typeface="Poppins Medium"/>
                </a:rPr>
                <a:t>Step 3</a:t>
              </a:r>
              <a:endParaRPr/>
            </a:p>
          </p:txBody>
        </p:sp>
        <p:sp>
          <p:nvSpPr>
            <p:cNvPr id="440" name="Google Shape;440;p20"/>
            <p:cNvSpPr txBox="1"/>
            <p:nvPr/>
          </p:nvSpPr>
          <p:spPr>
            <a:xfrm>
              <a:off x="11859302" y="13886163"/>
              <a:ext cx="5007342" cy="4813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8F685E"/>
                  </a:solidFill>
                  <a:latin typeface="Poppins Medium"/>
                  <a:ea typeface="Poppins Medium"/>
                  <a:cs typeface="Poppins Medium"/>
                  <a:sym typeface="Poppins Medium"/>
                </a:rPr>
                <a:t>Step 3</a:t>
              </a:r>
              <a:endParaRPr/>
            </a:p>
          </p:txBody>
        </p:sp>
        <p:sp>
          <p:nvSpPr>
            <p:cNvPr id="441" name="Google Shape;441;p20"/>
            <p:cNvSpPr txBox="1"/>
            <p:nvPr/>
          </p:nvSpPr>
          <p:spPr>
            <a:xfrm>
              <a:off x="17271077" y="13886163"/>
              <a:ext cx="5007342" cy="4813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8F685E"/>
                  </a:solidFill>
                  <a:latin typeface="Poppins Medium"/>
                  <a:ea typeface="Poppins Medium"/>
                  <a:cs typeface="Poppins Medium"/>
                  <a:sym typeface="Poppins Medium"/>
                </a:rPr>
                <a:t>Step 4</a:t>
              </a:r>
              <a:endParaRPr/>
            </a:p>
          </p:txBody>
        </p:sp>
        <p:sp>
          <p:nvSpPr>
            <p:cNvPr id="442" name="Google Shape;442;p20"/>
            <p:cNvSpPr/>
            <p:nvPr/>
          </p:nvSpPr>
          <p:spPr>
            <a:xfrm rot="10800000">
              <a:off x="15803663" y="8180476"/>
              <a:ext cx="612531" cy="248075"/>
            </a:xfrm>
            <a:custGeom>
              <a:rect b="b" l="l" r="r" t="t"/>
              <a:pathLst>
                <a:path extrusionOk="0" h="248075" w="612531">
                  <a:moveTo>
                    <a:pt x="0" y="0"/>
                  </a:moveTo>
                  <a:lnTo>
                    <a:pt x="612531" y="0"/>
                  </a:lnTo>
                  <a:lnTo>
                    <a:pt x="612531" y="248075"/>
                  </a:lnTo>
                  <a:lnTo>
                    <a:pt x="0" y="248075"/>
                  </a:lnTo>
                  <a:lnTo>
                    <a:pt x="0" y="0"/>
                  </a:lnTo>
                  <a:close/>
                </a:path>
              </a:pathLst>
            </a:custGeom>
            <a:blipFill rotWithShape="1">
              <a:blip r:embed="rId8">
                <a:alphaModFix/>
              </a:blip>
              <a:stretch>
                <a:fillRect b="0" l="0" r="0" t="0"/>
              </a:stretch>
            </a:blipFill>
            <a:ln>
              <a:noFill/>
            </a:ln>
          </p:spPr>
        </p:sp>
        <p:sp>
          <p:nvSpPr>
            <p:cNvPr id="443" name="Google Shape;443;p20"/>
            <p:cNvSpPr/>
            <p:nvPr/>
          </p:nvSpPr>
          <p:spPr>
            <a:xfrm>
              <a:off x="17753187" y="7247801"/>
              <a:ext cx="612531" cy="248075"/>
            </a:xfrm>
            <a:custGeom>
              <a:rect b="b" l="l" r="r" t="t"/>
              <a:pathLst>
                <a:path extrusionOk="0" h="248075" w="612531">
                  <a:moveTo>
                    <a:pt x="0" y="0"/>
                  </a:moveTo>
                  <a:lnTo>
                    <a:pt x="612531" y="0"/>
                  </a:lnTo>
                  <a:lnTo>
                    <a:pt x="612531" y="248075"/>
                  </a:lnTo>
                  <a:lnTo>
                    <a:pt x="0" y="248075"/>
                  </a:lnTo>
                  <a:lnTo>
                    <a:pt x="0" y="0"/>
                  </a:lnTo>
                  <a:close/>
                </a:path>
              </a:pathLst>
            </a:custGeom>
            <a:blipFill rotWithShape="1">
              <a:blip r:embed="rId8">
                <a:alphaModFix/>
              </a:blip>
              <a:stretch>
                <a:fillRect b="0" l="0" r="0" t="0"/>
              </a:stretch>
            </a:blipFill>
            <a:ln>
              <a:noFill/>
            </a:ln>
          </p:spPr>
        </p:sp>
        <p:sp>
          <p:nvSpPr>
            <p:cNvPr id="444" name="Google Shape;444;p20"/>
            <p:cNvSpPr/>
            <p:nvPr/>
          </p:nvSpPr>
          <p:spPr>
            <a:xfrm>
              <a:off x="17753187" y="10035483"/>
              <a:ext cx="612531" cy="248075"/>
            </a:xfrm>
            <a:custGeom>
              <a:rect b="b" l="l" r="r" t="t"/>
              <a:pathLst>
                <a:path extrusionOk="0" h="248075" w="612531">
                  <a:moveTo>
                    <a:pt x="0" y="0"/>
                  </a:moveTo>
                  <a:lnTo>
                    <a:pt x="612531" y="0"/>
                  </a:lnTo>
                  <a:lnTo>
                    <a:pt x="612531" y="248075"/>
                  </a:lnTo>
                  <a:lnTo>
                    <a:pt x="0" y="248075"/>
                  </a:lnTo>
                  <a:lnTo>
                    <a:pt x="0" y="0"/>
                  </a:lnTo>
                  <a:close/>
                </a:path>
              </a:pathLst>
            </a:custGeom>
            <a:blipFill rotWithShape="1">
              <a:blip r:embed="rId8">
                <a:alphaModFix/>
              </a:blip>
              <a:stretch>
                <a:fillRect b="0" l="0" r="0" t="0"/>
              </a:stretch>
            </a:blipFill>
            <a:ln>
              <a:noFill/>
            </a:ln>
          </p:spPr>
        </p:sp>
        <p:sp>
          <p:nvSpPr>
            <p:cNvPr id="445" name="Google Shape;445;p20"/>
            <p:cNvSpPr/>
            <p:nvPr/>
          </p:nvSpPr>
          <p:spPr>
            <a:xfrm>
              <a:off x="17753187" y="12940250"/>
              <a:ext cx="612531" cy="248075"/>
            </a:xfrm>
            <a:custGeom>
              <a:rect b="b" l="l" r="r" t="t"/>
              <a:pathLst>
                <a:path extrusionOk="0" h="248075" w="612531">
                  <a:moveTo>
                    <a:pt x="0" y="0"/>
                  </a:moveTo>
                  <a:lnTo>
                    <a:pt x="612531" y="0"/>
                  </a:lnTo>
                  <a:lnTo>
                    <a:pt x="612531" y="248075"/>
                  </a:lnTo>
                  <a:lnTo>
                    <a:pt x="0" y="248075"/>
                  </a:lnTo>
                  <a:lnTo>
                    <a:pt x="0" y="0"/>
                  </a:lnTo>
                  <a:close/>
                </a:path>
              </a:pathLst>
            </a:custGeom>
            <a:blipFill rotWithShape="1">
              <a:blip r:embed="rId8">
                <a:alphaModFix/>
              </a:blip>
              <a:stretch>
                <a:fillRect b="0" l="0" r="0" t="0"/>
              </a:stretch>
            </a:blipFill>
            <a:ln>
              <a:noFill/>
            </a:ln>
          </p:spPr>
        </p:sp>
        <p:sp>
          <p:nvSpPr>
            <p:cNvPr id="446" name="Google Shape;446;p20"/>
            <p:cNvSpPr/>
            <p:nvPr/>
          </p:nvSpPr>
          <p:spPr>
            <a:xfrm rot="10800000">
              <a:off x="15803663" y="12721733"/>
              <a:ext cx="612531" cy="248075"/>
            </a:xfrm>
            <a:custGeom>
              <a:rect b="b" l="l" r="r" t="t"/>
              <a:pathLst>
                <a:path extrusionOk="0" h="248075" w="612531">
                  <a:moveTo>
                    <a:pt x="0" y="0"/>
                  </a:moveTo>
                  <a:lnTo>
                    <a:pt x="612531" y="0"/>
                  </a:lnTo>
                  <a:lnTo>
                    <a:pt x="612531" y="248075"/>
                  </a:lnTo>
                  <a:lnTo>
                    <a:pt x="0" y="248075"/>
                  </a:lnTo>
                  <a:lnTo>
                    <a:pt x="0" y="0"/>
                  </a:lnTo>
                  <a:close/>
                </a:path>
              </a:pathLst>
            </a:custGeom>
            <a:blipFill rotWithShape="1">
              <a:blip r:embed="rId8">
                <a:alphaModFix/>
              </a:blip>
              <a:stretch>
                <a:fillRect b="0" l="0" r="0" t="0"/>
              </a:stretch>
            </a:blipFill>
            <a:ln>
              <a:noFill/>
            </a:ln>
          </p:spPr>
        </p:sp>
        <p:sp>
          <p:nvSpPr>
            <p:cNvPr id="447" name="Google Shape;447;p20"/>
            <p:cNvSpPr/>
            <p:nvPr/>
          </p:nvSpPr>
          <p:spPr>
            <a:xfrm rot="10800000">
              <a:off x="21400140" y="3343311"/>
              <a:ext cx="612531" cy="248075"/>
            </a:xfrm>
            <a:custGeom>
              <a:rect b="b" l="l" r="r" t="t"/>
              <a:pathLst>
                <a:path extrusionOk="0" h="248075" w="612531">
                  <a:moveTo>
                    <a:pt x="0" y="0"/>
                  </a:moveTo>
                  <a:lnTo>
                    <a:pt x="612531" y="0"/>
                  </a:lnTo>
                  <a:lnTo>
                    <a:pt x="612531" y="248076"/>
                  </a:lnTo>
                  <a:lnTo>
                    <a:pt x="0" y="248076"/>
                  </a:lnTo>
                  <a:lnTo>
                    <a:pt x="0" y="0"/>
                  </a:lnTo>
                  <a:close/>
                </a:path>
              </a:pathLst>
            </a:custGeom>
            <a:blipFill rotWithShape="1">
              <a:blip r:embed="rId8">
                <a:alphaModFix/>
              </a:blip>
              <a:stretch>
                <a:fillRect b="0" l="0" r="0" t="0"/>
              </a:stretch>
            </a:blipFill>
            <a:ln>
              <a:noFill/>
            </a:ln>
          </p:spPr>
        </p:sp>
      </p:gr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D756A"/>
        </a:solidFill>
      </p:bgPr>
    </p:bg>
    <p:spTree>
      <p:nvGrpSpPr>
        <p:cNvPr id="451" name="Shape 451"/>
        <p:cNvGrpSpPr/>
        <p:nvPr/>
      </p:nvGrpSpPr>
      <p:grpSpPr>
        <a:xfrm>
          <a:off x="0" y="0"/>
          <a:ext cx="0" cy="0"/>
          <a:chOff x="0" y="0"/>
          <a:chExt cx="0" cy="0"/>
        </a:xfrm>
      </p:grpSpPr>
      <p:sp>
        <p:nvSpPr>
          <p:cNvPr id="452" name="Google Shape;452;p21"/>
          <p:cNvSpPr/>
          <p:nvPr/>
        </p:nvSpPr>
        <p:spPr>
          <a:xfrm>
            <a:off x="0" y="-183210"/>
            <a:ext cx="18288000" cy="18288000"/>
          </a:xfrm>
          <a:custGeom>
            <a:rect b="b" l="l" r="r" t="t"/>
            <a:pathLst>
              <a:path extrusionOk="0" h="18288000" w="18288000">
                <a:moveTo>
                  <a:pt x="0" y="0"/>
                </a:moveTo>
                <a:lnTo>
                  <a:pt x="18288000" y="0"/>
                </a:lnTo>
                <a:lnTo>
                  <a:pt x="18288000" y="18288000"/>
                </a:lnTo>
                <a:lnTo>
                  <a:pt x="0" y="18288000"/>
                </a:lnTo>
                <a:lnTo>
                  <a:pt x="0" y="0"/>
                </a:lnTo>
                <a:close/>
              </a:path>
            </a:pathLst>
          </a:custGeom>
          <a:blipFill rotWithShape="1">
            <a:blip r:embed="rId3">
              <a:alphaModFix/>
            </a:blip>
            <a:stretch>
              <a:fillRect b="0" l="0" r="0" t="0"/>
            </a:stretch>
          </a:blipFill>
          <a:ln>
            <a:noFill/>
          </a:ln>
        </p:spPr>
      </p:sp>
      <p:sp>
        <p:nvSpPr>
          <p:cNvPr id="453" name="Google Shape;453;p21"/>
          <p:cNvSpPr/>
          <p:nvPr/>
        </p:nvSpPr>
        <p:spPr>
          <a:xfrm>
            <a:off x="-1149373" y="-6090302"/>
            <a:ext cx="20971308" cy="7549671"/>
          </a:xfrm>
          <a:custGeom>
            <a:rect b="b" l="l" r="r" t="t"/>
            <a:pathLst>
              <a:path extrusionOk="0" h="7549671" w="20971308">
                <a:moveTo>
                  <a:pt x="0" y="0"/>
                </a:moveTo>
                <a:lnTo>
                  <a:pt x="20971308" y="0"/>
                </a:lnTo>
                <a:lnTo>
                  <a:pt x="20971308" y="7549670"/>
                </a:lnTo>
                <a:lnTo>
                  <a:pt x="0" y="7549670"/>
                </a:lnTo>
                <a:lnTo>
                  <a:pt x="0" y="0"/>
                </a:lnTo>
                <a:close/>
              </a:path>
            </a:pathLst>
          </a:custGeom>
          <a:blipFill rotWithShape="1">
            <a:blip r:embed="rId4">
              <a:alphaModFix/>
            </a:blip>
            <a:stretch>
              <a:fillRect b="0" l="0" r="0" t="0"/>
            </a:stretch>
          </a:blipFill>
          <a:ln>
            <a:noFill/>
          </a:ln>
        </p:spPr>
      </p:sp>
      <p:sp>
        <p:nvSpPr>
          <p:cNvPr id="454" name="Google Shape;454;p21"/>
          <p:cNvSpPr/>
          <p:nvPr/>
        </p:nvSpPr>
        <p:spPr>
          <a:xfrm>
            <a:off x="10481056" y="4406519"/>
            <a:ext cx="279465" cy="28071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E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a:off x="264639" y="1878468"/>
            <a:ext cx="4542823" cy="2866512"/>
          </a:xfrm>
          <a:custGeom>
            <a:rect b="b" l="l" r="r" t="t"/>
            <a:pathLst>
              <a:path extrusionOk="0" h="2866512" w="4542823">
                <a:moveTo>
                  <a:pt x="0" y="0"/>
                </a:moveTo>
                <a:lnTo>
                  <a:pt x="4542822" y="0"/>
                </a:lnTo>
                <a:lnTo>
                  <a:pt x="4542822" y="2866512"/>
                </a:lnTo>
                <a:lnTo>
                  <a:pt x="0" y="2866512"/>
                </a:lnTo>
                <a:lnTo>
                  <a:pt x="0" y="0"/>
                </a:lnTo>
                <a:close/>
              </a:path>
            </a:pathLst>
          </a:custGeom>
          <a:blipFill rotWithShape="1">
            <a:blip r:embed="rId5">
              <a:alphaModFix/>
            </a:blip>
            <a:stretch>
              <a:fillRect b="0" l="-22857" r="-17450" t="0"/>
            </a:stretch>
          </a:blipFill>
          <a:ln>
            <a:noFill/>
          </a:ln>
        </p:spPr>
      </p:sp>
      <p:sp>
        <p:nvSpPr>
          <p:cNvPr id="456" name="Google Shape;456;p21"/>
          <p:cNvSpPr/>
          <p:nvPr/>
        </p:nvSpPr>
        <p:spPr>
          <a:xfrm>
            <a:off x="5358567" y="1927001"/>
            <a:ext cx="4569414" cy="2866512"/>
          </a:xfrm>
          <a:custGeom>
            <a:rect b="b" l="l" r="r" t="t"/>
            <a:pathLst>
              <a:path extrusionOk="0" h="2866512" w="4569414">
                <a:moveTo>
                  <a:pt x="0" y="0"/>
                </a:moveTo>
                <a:lnTo>
                  <a:pt x="4569413" y="0"/>
                </a:lnTo>
                <a:lnTo>
                  <a:pt x="4569413" y="2866512"/>
                </a:lnTo>
                <a:lnTo>
                  <a:pt x="0" y="2866512"/>
                </a:lnTo>
                <a:lnTo>
                  <a:pt x="0" y="0"/>
                </a:lnTo>
                <a:close/>
              </a:path>
            </a:pathLst>
          </a:custGeom>
          <a:blipFill rotWithShape="1">
            <a:blip r:embed="rId6">
              <a:alphaModFix/>
            </a:blip>
            <a:stretch>
              <a:fillRect b="0" l="-19995" r="-38487" t="-13613"/>
            </a:stretch>
          </a:blipFill>
          <a:ln>
            <a:noFill/>
          </a:ln>
        </p:spPr>
      </p:sp>
      <p:sp>
        <p:nvSpPr>
          <p:cNvPr id="457" name="Google Shape;457;p21"/>
          <p:cNvSpPr/>
          <p:nvPr/>
        </p:nvSpPr>
        <p:spPr>
          <a:xfrm rot="10800000">
            <a:off x="-8769390"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7">
              <a:alphaModFix/>
            </a:blip>
            <a:stretch>
              <a:fillRect b="0" l="0" r="0" t="0"/>
            </a:stretch>
          </a:blipFill>
          <a:ln>
            <a:noFill/>
          </a:ln>
        </p:spPr>
      </p:sp>
      <p:sp>
        <p:nvSpPr>
          <p:cNvPr id="458" name="Google Shape;458;p21"/>
          <p:cNvSpPr/>
          <p:nvPr/>
        </p:nvSpPr>
        <p:spPr>
          <a:xfrm rot="6368709">
            <a:off x="-4509220" y="3130805"/>
            <a:ext cx="3904482" cy="5479974"/>
          </a:xfrm>
          <a:custGeom>
            <a:rect b="b" l="l" r="r" t="t"/>
            <a:pathLst>
              <a:path extrusionOk="0" h="5479974" w="3904482">
                <a:moveTo>
                  <a:pt x="0" y="0"/>
                </a:moveTo>
                <a:lnTo>
                  <a:pt x="3904482" y="0"/>
                </a:lnTo>
                <a:lnTo>
                  <a:pt x="3904482" y="5479974"/>
                </a:lnTo>
                <a:lnTo>
                  <a:pt x="0" y="5479974"/>
                </a:lnTo>
                <a:lnTo>
                  <a:pt x="0" y="0"/>
                </a:lnTo>
                <a:close/>
              </a:path>
            </a:pathLst>
          </a:custGeom>
          <a:blipFill rotWithShape="1">
            <a:blip r:embed="rId8">
              <a:alphaModFix/>
            </a:blip>
            <a:stretch>
              <a:fillRect b="0" l="0" r="0" t="0"/>
            </a:stretch>
          </a:blipFill>
          <a:ln>
            <a:noFill/>
          </a:ln>
        </p:spPr>
      </p:sp>
      <p:sp>
        <p:nvSpPr>
          <p:cNvPr id="459" name="Google Shape;459;p21"/>
          <p:cNvSpPr/>
          <p:nvPr/>
        </p:nvSpPr>
        <p:spPr>
          <a:xfrm>
            <a:off x="264639" y="5981164"/>
            <a:ext cx="4542823" cy="2583265"/>
          </a:xfrm>
          <a:custGeom>
            <a:rect b="b" l="l" r="r" t="t"/>
            <a:pathLst>
              <a:path extrusionOk="0" h="2583265" w="4542823">
                <a:moveTo>
                  <a:pt x="0" y="0"/>
                </a:moveTo>
                <a:lnTo>
                  <a:pt x="4542822" y="0"/>
                </a:lnTo>
                <a:lnTo>
                  <a:pt x="4542822" y="2583265"/>
                </a:lnTo>
                <a:lnTo>
                  <a:pt x="0" y="2583265"/>
                </a:lnTo>
                <a:lnTo>
                  <a:pt x="0" y="0"/>
                </a:lnTo>
                <a:close/>
              </a:path>
            </a:pathLst>
          </a:custGeom>
          <a:blipFill rotWithShape="1">
            <a:blip r:embed="rId9">
              <a:alphaModFix/>
            </a:blip>
            <a:stretch>
              <a:fillRect b="0" l="-12773" r="-13671" t="0"/>
            </a:stretch>
          </a:blipFill>
          <a:ln>
            <a:noFill/>
          </a:ln>
        </p:spPr>
      </p:sp>
      <p:sp>
        <p:nvSpPr>
          <p:cNvPr id="460" name="Google Shape;460;p21"/>
          <p:cNvSpPr/>
          <p:nvPr/>
        </p:nvSpPr>
        <p:spPr>
          <a:xfrm>
            <a:off x="5358567" y="5960206"/>
            <a:ext cx="4569414" cy="2604223"/>
          </a:xfrm>
          <a:custGeom>
            <a:rect b="b" l="l" r="r" t="t"/>
            <a:pathLst>
              <a:path extrusionOk="0" h="2604223" w="4569414">
                <a:moveTo>
                  <a:pt x="0" y="0"/>
                </a:moveTo>
                <a:lnTo>
                  <a:pt x="4569413" y="0"/>
                </a:lnTo>
                <a:lnTo>
                  <a:pt x="4569413" y="2604223"/>
                </a:lnTo>
                <a:lnTo>
                  <a:pt x="0" y="2604223"/>
                </a:lnTo>
                <a:lnTo>
                  <a:pt x="0" y="0"/>
                </a:lnTo>
                <a:close/>
              </a:path>
            </a:pathLst>
          </a:custGeom>
          <a:blipFill rotWithShape="1">
            <a:blip r:embed="rId10">
              <a:alphaModFix/>
            </a:blip>
            <a:stretch>
              <a:fillRect b="0" l="-13027" r="-13702" t="0"/>
            </a:stretch>
          </a:blipFill>
          <a:ln>
            <a:noFill/>
          </a:ln>
        </p:spPr>
      </p:sp>
      <p:sp>
        <p:nvSpPr>
          <p:cNvPr id="461" name="Google Shape;461;p21"/>
          <p:cNvSpPr/>
          <p:nvPr/>
        </p:nvSpPr>
        <p:spPr>
          <a:xfrm>
            <a:off x="10477780" y="8283711"/>
            <a:ext cx="279465" cy="28071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E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1"/>
          <p:cNvSpPr/>
          <p:nvPr/>
        </p:nvSpPr>
        <p:spPr>
          <a:xfrm>
            <a:off x="9623085" y="-608019"/>
            <a:ext cx="10962817" cy="11043130"/>
          </a:xfrm>
          <a:custGeom>
            <a:rect b="b" l="l" r="r" t="t"/>
            <a:pathLst>
              <a:path extrusionOk="0" h="11043130" w="10962817">
                <a:moveTo>
                  <a:pt x="0" y="0"/>
                </a:moveTo>
                <a:lnTo>
                  <a:pt x="10962816" y="0"/>
                </a:lnTo>
                <a:lnTo>
                  <a:pt x="10962816" y="11043130"/>
                </a:lnTo>
                <a:lnTo>
                  <a:pt x="0" y="11043130"/>
                </a:lnTo>
                <a:lnTo>
                  <a:pt x="0" y="0"/>
                </a:lnTo>
                <a:close/>
              </a:path>
            </a:pathLst>
          </a:custGeom>
          <a:blipFill rotWithShape="1">
            <a:blip r:embed="rId11">
              <a:alphaModFix/>
            </a:blip>
            <a:stretch>
              <a:fillRect b="0" l="0" r="0" t="0"/>
            </a:stretch>
          </a:blipFill>
          <a:ln>
            <a:noFill/>
          </a:ln>
        </p:spPr>
      </p:sp>
      <p:sp>
        <p:nvSpPr>
          <p:cNvPr id="463" name="Google Shape;463;p21"/>
          <p:cNvSpPr txBox="1"/>
          <p:nvPr/>
        </p:nvSpPr>
        <p:spPr>
          <a:xfrm>
            <a:off x="11567876" y="1114360"/>
            <a:ext cx="8254058" cy="102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6000" u="none" cap="none" strike="noStrike">
                <a:solidFill>
                  <a:srgbClr val="7D331F"/>
                </a:solidFill>
                <a:latin typeface="Playfair Display Black"/>
                <a:ea typeface="Playfair Display Black"/>
                <a:cs typeface="Playfair Display Black"/>
                <a:sym typeface="Playfair Display Black"/>
              </a:rPr>
              <a:t>CHANGE STEP</a:t>
            </a:r>
            <a:endParaRPr/>
          </a:p>
        </p:txBody>
      </p:sp>
      <p:sp>
        <p:nvSpPr>
          <p:cNvPr id="464" name="Google Shape;464;p21"/>
          <p:cNvSpPr txBox="1"/>
          <p:nvPr/>
        </p:nvSpPr>
        <p:spPr>
          <a:xfrm>
            <a:off x="10977464" y="4201075"/>
            <a:ext cx="8254058" cy="712471"/>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4199" u="none" cap="none" strike="noStrike">
                <a:solidFill>
                  <a:srgbClr val="7D331F"/>
                </a:solidFill>
                <a:latin typeface="Playfair Display Black"/>
                <a:ea typeface="Playfair Display Black"/>
                <a:cs typeface="Playfair Display Black"/>
                <a:sym typeface="Playfair Display Black"/>
              </a:rPr>
              <a:t>STEP PATTERN</a:t>
            </a:r>
            <a:endParaRPr/>
          </a:p>
        </p:txBody>
      </p:sp>
      <p:sp>
        <p:nvSpPr>
          <p:cNvPr id="465" name="Google Shape;465;p21"/>
          <p:cNvSpPr txBox="1"/>
          <p:nvPr/>
        </p:nvSpPr>
        <p:spPr>
          <a:xfrm>
            <a:off x="11818692" y="5276146"/>
            <a:ext cx="8254058" cy="2407286"/>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4599" u="none" cap="none" strike="noStrike">
                <a:solidFill>
                  <a:srgbClr val="9D756A"/>
                </a:solidFill>
                <a:latin typeface="Playfair Display Black"/>
                <a:ea typeface="Playfair Display Black"/>
                <a:cs typeface="Playfair Display Black"/>
                <a:sym typeface="Playfair Display Black"/>
              </a:rPr>
              <a:t>1.Step</a:t>
            </a:r>
            <a:endParaRPr/>
          </a:p>
          <a:p>
            <a:pPr indent="0" lvl="0" marL="0" marR="0" rtl="0" algn="l">
              <a:lnSpc>
                <a:spcPct val="140008"/>
              </a:lnSpc>
              <a:spcBef>
                <a:spcPts val="0"/>
              </a:spcBef>
              <a:spcAft>
                <a:spcPts val="0"/>
              </a:spcAft>
              <a:buNone/>
            </a:pPr>
            <a:r>
              <a:rPr b="0" i="0" lang="en-US" sz="4599" u="none" cap="none" strike="noStrike">
                <a:solidFill>
                  <a:srgbClr val="9D756A"/>
                </a:solidFill>
                <a:latin typeface="Playfair Display Black"/>
                <a:ea typeface="Playfair Display Black"/>
                <a:cs typeface="Playfair Display Black"/>
                <a:sym typeface="Playfair Display Black"/>
              </a:rPr>
              <a:t>2.Close</a:t>
            </a:r>
            <a:endParaRPr/>
          </a:p>
          <a:p>
            <a:pPr indent="0" lvl="0" marL="0" marR="0" rtl="0" algn="l">
              <a:lnSpc>
                <a:spcPct val="140008"/>
              </a:lnSpc>
              <a:spcBef>
                <a:spcPts val="0"/>
              </a:spcBef>
              <a:spcAft>
                <a:spcPts val="0"/>
              </a:spcAft>
              <a:buNone/>
            </a:pPr>
            <a:r>
              <a:rPr b="0" i="0" lang="en-US" sz="4599" u="none" cap="none" strike="noStrike">
                <a:solidFill>
                  <a:srgbClr val="9D756A"/>
                </a:solidFill>
                <a:latin typeface="Playfair Display Black"/>
                <a:ea typeface="Playfair Display Black"/>
                <a:cs typeface="Playfair Display Black"/>
                <a:sym typeface="Playfair Display Black"/>
              </a:rPr>
              <a:t>3.Step</a:t>
            </a:r>
            <a:endParaRPr/>
          </a:p>
        </p:txBody>
      </p:sp>
      <p:sp>
        <p:nvSpPr>
          <p:cNvPr id="466" name="Google Shape;466;p21"/>
          <p:cNvSpPr txBox="1"/>
          <p:nvPr/>
        </p:nvSpPr>
        <p:spPr>
          <a:xfrm>
            <a:off x="10977464" y="8113614"/>
            <a:ext cx="8254058" cy="712471"/>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4199" u="none" cap="none" strike="noStrike">
                <a:solidFill>
                  <a:srgbClr val="7D331F"/>
                </a:solidFill>
                <a:latin typeface="Playfair Display Black"/>
                <a:ea typeface="Playfair Display Black"/>
                <a:cs typeface="Playfair Display Black"/>
                <a:sym typeface="Playfair Display Black"/>
              </a:rPr>
              <a:t>COUNTING</a:t>
            </a:r>
            <a:endParaRPr/>
          </a:p>
        </p:txBody>
      </p:sp>
      <p:sp>
        <p:nvSpPr>
          <p:cNvPr id="467" name="Google Shape;467;p21"/>
          <p:cNvSpPr txBox="1"/>
          <p:nvPr/>
        </p:nvSpPr>
        <p:spPr>
          <a:xfrm>
            <a:off x="10757871" y="2161147"/>
            <a:ext cx="7276943" cy="2040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9D756A"/>
                </a:solidFill>
                <a:latin typeface="Open Sans"/>
                <a:ea typeface="Open Sans"/>
                <a:cs typeface="Open Sans"/>
                <a:sym typeface="Open Sans"/>
              </a:rPr>
              <a:t>A change-step is a step in which the weight is transferred from one foot to the other while pausing momentarily in between.</a:t>
            </a:r>
            <a:endParaRPr/>
          </a:p>
        </p:txBody>
      </p:sp>
      <p:sp>
        <p:nvSpPr>
          <p:cNvPr id="468" name="Google Shape;468;p21"/>
          <p:cNvSpPr txBox="1"/>
          <p:nvPr/>
        </p:nvSpPr>
        <p:spPr>
          <a:xfrm>
            <a:off x="11005926" y="8911810"/>
            <a:ext cx="8254058" cy="712471"/>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4199" u="none" cap="none" strike="noStrike">
                <a:solidFill>
                  <a:srgbClr val="9D756A"/>
                </a:solidFill>
                <a:latin typeface="Playfair Display Black"/>
                <a:ea typeface="Playfair Display Black"/>
                <a:cs typeface="Playfair Display Black"/>
                <a:sym typeface="Playfair Display Black"/>
              </a:rPr>
              <a:t>1 and 2</a:t>
            </a:r>
            <a:endParaRPr/>
          </a:p>
        </p:txBody>
      </p:sp>
      <p:sp>
        <p:nvSpPr>
          <p:cNvPr id="469" name="Google Shape;469;p21"/>
          <p:cNvSpPr/>
          <p:nvPr/>
        </p:nvSpPr>
        <p:spPr>
          <a:xfrm>
            <a:off x="10477780" y="4406519"/>
            <a:ext cx="279465" cy="28071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33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1"/>
          <p:cNvSpPr/>
          <p:nvPr/>
        </p:nvSpPr>
        <p:spPr>
          <a:xfrm>
            <a:off x="10477780" y="8367591"/>
            <a:ext cx="279465" cy="28071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33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D756A"/>
        </a:solidFill>
      </p:bgPr>
    </p:bg>
    <p:spTree>
      <p:nvGrpSpPr>
        <p:cNvPr id="474" name="Shape 474"/>
        <p:cNvGrpSpPr/>
        <p:nvPr/>
      </p:nvGrpSpPr>
      <p:grpSpPr>
        <a:xfrm>
          <a:off x="0" y="0"/>
          <a:ext cx="0" cy="0"/>
          <a:chOff x="0" y="0"/>
          <a:chExt cx="0" cy="0"/>
        </a:xfrm>
      </p:grpSpPr>
      <p:sp>
        <p:nvSpPr>
          <p:cNvPr id="475" name="Google Shape;475;p22"/>
          <p:cNvSpPr/>
          <p:nvPr/>
        </p:nvSpPr>
        <p:spPr>
          <a:xfrm>
            <a:off x="0" y="-183210"/>
            <a:ext cx="18288000" cy="18288000"/>
          </a:xfrm>
          <a:custGeom>
            <a:rect b="b" l="l" r="r" t="t"/>
            <a:pathLst>
              <a:path extrusionOk="0" h="18288000" w="18288000">
                <a:moveTo>
                  <a:pt x="0" y="0"/>
                </a:moveTo>
                <a:lnTo>
                  <a:pt x="18288000" y="0"/>
                </a:lnTo>
                <a:lnTo>
                  <a:pt x="18288000" y="18288000"/>
                </a:lnTo>
                <a:lnTo>
                  <a:pt x="0" y="18288000"/>
                </a:lnTo>
                <a:lnTo>
                  <a:pt x="0" y="0"/>
                </a:lnTo>
                <a:close/>
              </a:path>
            </a:pathLst>
          </a:custGeom>
          <a:blipFill rotWithShape="1">
            <a:blip r:embed="rId3">
              <a:alphaModFix/>
            </a:blip>
            <a:stretch>
              <a:fillRect b="0" l="0" r="0" t="0"/>
            </a:stretch>
          </a:blipFill>
          <a:ln>
            <a:noFill/>
          </a:ln>
        </p:spPr>
      </p:sp>
      <p:sp>
        <p:nvSpPr>
          <p:cNvPr id="476" name="Google Shape;476;p22"/>
          <p:cNvSpPr/>
          <p:nvPr/>
        </p:nvSpPr>
        <p:spPr>
          <a:xfrm>
            <a:off x="-1149373" y="-6090302"/>
            <a:ext cx="20971308" cy="7549671"/>
          </a:xfrm>
          <a:custGeom>
            <a:rect b="b" l="l" r="r" t="t"/>
            <a:pathLst>
              <a:path extrusionOk="0" h="7549671" w="20971308">
                <a:moveTo>
                  <a:pt x="0" y="0"/>
                </a:moveTo>
                <a:lnTo>
                  <a:pt x="20971308" y="0"/>
                </a:lnTo>
                <a:lnTo>
                  <a:pt x="20971308" y="7549670"/>
                </a:lnTo>
                <a:lnTo>
                  <a:pt x="0" y="7549670"/>
                </a:lnTo>
                <a:lnTo>
                  <a:pt x="0" y="0"/>
                </a:lnTo>
                <a:close/>
              </a:path>
            </a:pathLst>
          </a:custGeom>
          <a:blipFill rotWithShape="1">
            <a:blip r:embed="rId4">
              <a:alphaModFix/>
            </a:blip>
            <a:stretch>
              <a:fillRect b="0" l="0" r="0" t="0"/>
            </a:stretch>
          </a:blipFill>
          <a:ln>
            <a:noFill/>
          </a:ln>
        </p:spPr>
      </p:sp>
      <p:sp>
        <p:nvSpPr>
          <p:cNvPr id="477" name="Google Shape;477;p22"/>
          <p:cNvSpPr/>
          <p:nvPr/>
        </p:nvSpPr>
        <p:spPr>
          <a:xfrm>
            <a:off x="10481056" y="4406519"/>
            <a:ext cx="279465" cy="28071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E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rot="10800000">
            <a:off x="-8769390"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5">
              <a:alphaModFix/>
            </a:blip>
            <a:stretch>
              <a:fillRect b="0" l="0" r="0" t="0"/>
            </a:stretch>
          </a:blipFill>
          <a:ln>
            <a:noFill/>
          </a:ln>
        </p:spPr>
      </p:sp>
      <p:sp>
        <p:nvSpPr>
          <p:cNvPr id="479" name="Google Shape;479;p22"/>
          <p:cNvSpPr/>
          <p:nvPr/>
        </p:nvSpPr>
        <p:spPr>
          <a:xfrm rot="6368709">
            <a:off x="-4509220" y="3130805"/>
            <a:ext cx="3904482" cy="5479974"/>
          </a:xfrm>
          <a:custGeom>
            <a:rect b="b" l="l" r="r" t="t"/>
            <a:pathLst>
              <a:path extrusionOk="0" h="5479974" w="3904482">
                <a:moveTo>
                  <a:pt x="0" y="0"/>
                </a:moveTo>
                <a:lnTo>
                  <a:pt x="3904482" y="0"/>
                </a:lnTo>
                <a:lnTo>
                  <a:pt x="3904482" y="5479974"/>
                </a:lnTo>
                <a:lnTo>
                  <a:pt x="0" y="5479974"/>
                </a:lnTo>
                <a:lnTo>
                  <a:pt x="0" y="0"/>
                </a:lnTo>
                <a:close/>
              </a:path>
            </a:pathLst>
          </a:custGeom>
          <a:blipFill rotWithShape="1">
            <a:blip r:embed="rId6">
              <a:alphaModFix/>
            </a:blip>
            <a:stretch>
              <a:fillRect b="0" l="0" r="0" t="0"/>
            </a:stretch>
          </a:blipFill>
          <a:ln>
            <a:noFill/>
          </a:ln>
        </p:spPr>
      </p:sp>
      <p:sp>
        <p:nvSpPr>
          <p:cNvPr id="480" name="Google Shape;480;p22"/>
          <p:cNvSpPr/>
          <p:nvPr/>
        </p:nvSpPr>
        <p:spPr>
          <a:xfrm>
            <a:off x="10477780" y="8283711"/>
            <a:ext cx="279465" cy="28071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E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2"/>
          <p:cNvSpPr/>
          <p:nvPr/>
        </p:nvSpPr>
        <p:spPr>
          <a:xfrm>
            <a:off x="9623085" y="-608019"/>
            <a:ext cx="10962817" cy="11043130"/>
          </a:xfrm>
          <a:custGeom>
            <a:rect b="b" l="l" r="r" t="t"/>
            <a:pathLst>
              <a:path extrusionOk="0" h="11043130" w="10962817">
                <a:moveTo>
                  <a:pt x="0" y="0"/>
                </a:moveTo>
                <a:lnTo>
                  <a:pt x="10962816" y="0"/>
                </a:lnTo>
                <a:lnTo>
                  <a:pt x="10962816" y="11043130"/>
                </a:lnTo>
                <a:lnTo>
                  <a:pt x="0" y="11043130"/>
                </a:lnTo>
                <a:lnTo>
                  <a:pt x="0" y="0"/>
                </a:lnTo>
                <a:close/>
              </a:path>
            </a:pathLst>
          </a:custGeom>
          <a:blipFill rotWithShape="1">
            <a:blip r:embed="rId7">
              <a:alphaModFix/>
            </a:blip>
            <a:stretch>
              <a:fillRect b="0" l="0" r="0" t="0"/>
            </a:stretch>
          </a:blipFill>
          <a:ln>
            <a:noFill/>
          </a:ln>
        </p:spPr>
      </p:sp>
      <p:sp>
        <p:nvSpPr>
          <p:cNvPr id="482" name="Google Shape;482;p22"/>
          <p:cNvSpPr/>
          <p:nvPr/>
        </p:nvSpPr>
        <p:spPr>
          <a:xfrm>
            <a:off x="10477780" y="4406519"/>
            <a:ext cx="279465" cy="28071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33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2"/>
          <p:cNvSpPr/>
          <p:nvPr/>
        </p:nvSpPr>
        <p:spPr>
          <a:xfrm>
            <a:off x="10477780" y="8367591"/>
            <a:ext cx="279465" cy="28071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33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2"/>
          <p:cNvSpPr/>
          <p:nvPr/>
        </p:nvSpPr>
        <p:spPr>
          <a:xfrm>
            <a:off x="576705" y="332760"/>
            <a:ext cx="4139479" cy="3148288"/>
          </a:xfrm>
          <a:custGeom>
            <a:rect b="b" l="l" r="r" t="t"/>
            <a:pathLst>
              <a:path extrusionOk="0" h="3148288" w="4139479">
                <a:moveTo>
                  <a:pt x="0" y="0"/>
                </a:moveTo>
                <a:lnTo>
                  <a:pt x="4139479" y="0"/>
                </a:lnTo>
                <a:lnTo>
                  <a:pt x="4139479" y="3148288"/>
                </a:lnTo>
                <a:lnTo>
                  <a:pt x="0" y="3148288"/>
                </a:lnTo>
                <a:lnTo>
                  <a:pt x="0" y="0"/>
                </a:lnTo>
                <a:close/>
              </a:path>
            </a:pathLst>
          </a:custGeom>
          <a:blipFill rotWithShape="1">
            <a:blip r:embed="rId8">
              <a:alphaModFix/>
            </a:blip>
            <a:stretch>
              <a:fillRect b="0" l="-46751" r="-54755" t="-19151"/>
            </a:stretch>
          </a:blipFill>
          <a:ln>
            <a:noFill/>
          </a:ln>
        </p:spPr>
      </p:sp>
      <p:sp>
        <p:nvSpPr>
          <p:cNvPr id="485" name="Google Shape;485;p22"/>
          <p:cNvSpPr/>
          <p:nvPr/>
        </p:nvSpPr>
        <p:spPr>
          <a:xfrm>
            <a:off x="5461272" y="332760"/>
            <a:ext cx="4161813" cy="3148288"/>
          </a:xfrm>
          <a:custGeom>
            <a:rect b="b" l="l" r="r" t="t"/>
            <a:pathLst>
              <a:path extrusionOk="0" h="3148288" w="4161813">
                <a:moveTo>
                  <a:pt x="0" y="0"/>
                </a:moveTo>
                <a:lnTo>
                  <a:pt x="4161813" y="0"/>
                </a:lnTo>
                <a:lnTo>
                  <a:pt x="4161813" y="3148288"/>
                </a:lnTo>
                <a:lnTo>
                  <a:pt x="0" y="3148288"/>
                </a:lnTo>
                <a:lnTo>
                  <a:pt x="0" y="0"/>
                </a:lnTo>
                <a:close/>
              </a:path>
            </a:pathLst>
          </a:custGeom>
          <a:blipFill rotWithShape="1">
            <a:blip r:embed="rId9">
              <a:alphaModFix/>
            </a:blip>
            <a:stretch>
              <a:fillRect b="0" l="-35224" r="-32984" t="0"/>
            </a:stretch>
          </a:blipFill>
          <a:ln>
            <a:noFill/>
          </a:ln>
        </p:spPr>
      </p:sp>
      <p:sp>
        <p:nvSpPr>
          <p:cNvPr id="486" name="Google Shape;486;p22"/>
          <p:cNvSpPr/>
          <p:nvPr/>
        </p:nvSpPr>
        <p:spPr>
          <a:xfrm>
            <a:off x="576705" y="3835593"/>
            <a:ext cx="3973358" cy="2948438"/>
          </a:xfrm>
          <a:custGeom>
            <a:rect b="b" l="l" r="r" t="t"/>
            <a:pathLst>
              <a:path extrusionOk="0" h="2948438" w="3973358">
                <a:moveTo>
                  <a:pt x="0" y="0"/>
                </a:moveTo>
                <a:lnTo>
                  <a:pt x="3973358" y="0"/>
                </a:lnTo>
                <a:lnTo>
                  <a:pt x="3973358" y="2948439"/>
                </a:lnTo>
                <a:lnTo>
                  <a:pt x="0" y="2948439"/>
                </a:lnTo>
                <a:lnTo>
                  <a:pt x="0" y="0"/>
                </a:lnTo>
                <a:close/>
              </a:path>
            </a:pathLst>
          </a:custGeom>
          <a:blipFill rotWithShape="1">
            <a:blip r:embed="rId10">
              <a:alphaModFix/>
            </a:blip>
            <a:stretch>
              <a:fillRect b="0" l="-24275" r="-40729" t="0"/>
            </a:stretch>
          </a:blipFill>
          <a:ln>
            <a:noFill/>
          </a:ln>
        </p:spPr>
      </p:sp>
      <p:sp>
        <p:nvSpPr>
          <p:cNvPr id="487" name="Google Shape;487;p22"/>
          <p:cNvSpPr/>
          <p:nvPr/>
        </p:nvSpPr>
        <p:spPr>
          <a:xfrm>
            <a:off x="5461272" y="3835593"/>
            <a:ext cx="4161813" cy="2948438"/>
          </a:xfrm>
          <a:custGeom>
            <a:rect b="b" l="l" r="r" t="t"/>
            <a:pathLst>
              <a:path extrusionOk="0" h="2948438" w="4161813">
                <a:moveTo>
                  <a:pt x="0" y="0"/>
                </a:moveTo>
                <a:lnTo>
                  <a:pt x="4161813" y="0"/>
                </a:lnTo>
                <a:lnTo>
                  <a:pt x="4161813" y="2948439"/>
                </a:lnTo>
                <a:lnTo>
                  <a:pt x="0" y="2948439"/>
                </a:lnTo>
                <a:lnTo>
                  <a:pt x="0" y="0"/>
                </a:lnTo>
                <a:close/>
              </a:path>
            </a:pathLst>
          </a:custGeom>
          <a:blipFill rotWithShape="1">
            <a:blip r:embed="rId11">
              <a:alphaModFix/>
            </a:blip>
            <a:stretch>
              <a:fillRect b="0" l="-26685" r="-30844" t="0"/>
            </a:stretch>
          </a:blipFill>
          <a:ln>
            <a:noFill/>
          </a:ln>
        </p:spPr>
      </p:sp>
      <p:sp>
        <p:nvSpPr>
          <p:cNvPr id="488" name="Google Shape;488;p22"/>
          <p:cNvSpPr/>
          <p:nvPr/>
        </p:nvSpPr>
        <p:spPr>
          <a:xfrm>
            <a:off x="2646444" y="7056692"/>
            <a:ext cx="4895734" cy="3015474"/>
          </a:xfrm>
          <a:custGeom>
            <a:rect b="b" l="l" r="r" t="t"/>
            <a:pathLst>
              <a:path extrusionOk="0" h="3015474" w="4895734">
                <a:moveTo>
                  <a:pt x="0" y="0"/>
                </a:moveTo>
                <a:lnTo>
                  <a:pt x="4895734" y="0"/>
                </a:lnTo>
                <a:lnTo>
                  <a:pt x="4895734" y="3015474"/>
                </a:lnTo>
                <a:lnTo>
                  <a:pt x="0" y="3015474"/>
                </a:lnTo>
                <a:lnTo>
                  <a:pt x="0" y="0"/>
                </a:lnTo>
                <a:close/>
              </a:path>
            </a:pathLst>
          </a:custGeom>
          <a:blipFill rotWithShape="1">
            <a:blip r:embed="rId12">
              <a:alphaModFix/>
            </a:blip>
            <a:stretch>
              <a:fillRect b="0" l="-16968" r="-43323" t="-17032"/>
            </a:stretch>
          </a:blipFill>
          <a:ln>
            <a:noFill/>
          </a:ln>
        </p:spPr>
      </p:sp>
      <p:sp>
        <p:nvSpPr>
          <p:cNvPr id="489" name="Google Shape;489;p22"/>
          <p:cNvSpPr txBox="1"/>
          <p:nvPr/>
        </p:nvSpPr>
        <p:spPr>
          <a:xfrm>
            <a:off x="10620789" y="1110223"/>
            <a:ext cx="8254058" cy="94614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5500" u="none" cap="none" strike="noStrike">
                <a:solidFill>
                  <a:srgbClr val="7D331F"/>
                </a:solidFill>
                <a:latin typeface="Playfair Display Black"/>
                <a:ea typeface="Playfair Display Black"/>
                <a:cs typeface="Playfair Display Black"/>
                <a:sym typeface="Playfair Display Black"/>
              </a:rPr>
              <a:t>CONTRAGANZA STEP</a:t>
            </a:r>
            <a:endParaRPr/>
          </a:p>
        </p:txBody>
      </p:sp>
      <p:sp>
        <p:nvSpPr>
          <p:cNvPr id="490" name="Google Shape;490;p22"/>
          <p:cNvSpPr txBox="1"/>
          <p:nvPr/>
        </p:nvSpPr>
        <p:spPr>
          <a:xfrm>
            <a:off x="10977464" y="4201075"/>
            <a:ext cx="8254058" cy="712471"/>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4199" u="none" cap="none" strike="noStrike">
                <a:solidFill>
                  <a:srgbClr val="7D331F"/>
                </a:solidFill>
                <a:latin typeface="Playfair Display Black"/>
                <a:ea typeface="Playfair Display Black"/>
                <a:cs typeface="Playfair Display Black"/>
                <a:sym typeface="Playfair Display Black"/>
              </a:rPr>
              <a:t>STEP PATTERN</a:t>
            </a:r>
            <a:endParaRPr/>
          </a:p>
        </p:txBody>
      </p:sp>
      <p:sp>
        <p:nvSpPr>
          <p:cNvPr id="491" name="Google Shape;491;p22"/>
          <p:cNvSpPr txBox="1"/>
          <p:nvPr/>
        </p:nvSpPr>
        <p:spPr>
          <a:xfrm>
            <a:off x="10477154" y="5233613"/>
            <a:ext cx="8254058" cy="2333626"/>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4499" u="none" cap="none" strike="noStrike">
                <a:solidFill>
                  <a:srgbClr val="9D756A"/>
                </a:solidFill>
                <a:latin typeface="Playfair Display Black"/>
                <a:ea typeface="Playfair Display Black"/>
                <a:cs typeface="Playfair Display Black"/>
                <a:sym typeface="Playfair Display Black"/>
              </a:rPr>
              <a:t>leap foot to sideward right;</a:t>
            </a:r>
            <a:endParaRPr/>
          </a:p>
          <a:p>
            <a:pPr indent="0" lvl="0" marL="0" marR="0" rtl="0" algn="l">
              <a:lnSpc>
                <a:spcPct val="140008"/>
              </a:lnSpc>
              <a:spcBef>
                <a:spcPts val="0"/>
              </a:spcBef>
              <a:spcAft>
                <a:spcPts val="0"/>
              </a:spcAft>
              <a:buNone/>
            </a:pPr>
            <a:r>
              <a:rPr b="0" i="0" lang="en-US" sz="4499" u="none" cap="none" strike="noStrike">
                <a:solidFill>
                  <a:srgbClr val="9D756A"/>
                </a:solidFill>
                <a:latin typeface="Playfair Display Black"/>
                <a:ea typeface="Playfair Display Black"/>
                <a:cs typeface="Playfair Display Black"/>
                <a:sym typeface="Playfair Display Black"/>
              </a:rPr>
              <a:t>cross and step left foot across</a:t>
            </a:r>
            <a:endParaRPr/>
          </a:p>
          <a:p>
            <a:pPr indent="0" lvl="0" marL="0" marR="0" rtl="0" algn="l">
              <a:lnSpc>
                <a:spcPct val="140008"/>
              </a:lnSpc>
              <a:spcBef>
                <a:spcPts val="0"/>
              </a:spcBef>
              <a:spcAft>
                <a:spcPts val="0"/>
              </a:spcAft>
              <a:buNone/>
            </a:pPr>
            <a:r>
              <a:rPr b="0" i="0" lang="en-US" sz="4499" u="none" cap="none" strike="noStrike">
                <a:solidFill>
                  <a:srgbClr val="9D756A"/>
                </a:solidFill>
                <a:latin typeface="Playfair Display Black"/>
                <a:ea typeface="Playfair Display Black"/>
                <a:cs typeface="Playfair Display Black"/>
                <a:sym typeface="Playfair Display Black"/>
              </a:rPr>
              <a:t>right foot; step right foot</a:t>
            </a:r>
            <a:endParaRPr/>
          </a:p>
        </p:txBody>
      </p:sp>
      <p:sp>
        <p:nvSpPr>
          <p:cNvPr id="492" name="Google Shape;492;p22"/>
          <p:cNvSpPr txBox="1"/>
          <p:nvPr/>
        </p:nvSpPr>
        <p:spPr>
          <a:xfrm>
            <a:off x="10977464" y="8113614"/>
            <a:ext cx="8254058" cy="712471"/>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4199" u="none" cap="none" strike="noStrike">
                <a:solidFill>
                  <a:srgbClr val="7D331F"/>
                </a:solidFill>
                <a:latin typeface="Playfair Display Black"/>
                <a:ea typeface="Playfair Display Black"/>
                <a:cs typeface="Playfair Display Black"/>
                <a:sym typeface="Playfair Display Black"/>
              </a:rPr>
              <a:t>COUNTING</a:t>
            </a:r>
            <a:endParaRPr/>
          </a:p>
        </p:txBody>
      </p:sp>
      <p:sp>
        <p:nvSpPr>
          <p:cNvPr id="493" name="Google Shape;493;p22"/>
          <p:cNvSpPr txBox="1"/>
          <p:nvPr/>
        </p:nvSpPr>
        <p:spPr>
          <a:xfrm>
            <a:off x="10757871" y="2161147"/>
            <a:ext cx="7276943" cy="204089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9D756A"/>
                </a:solidFill>
                <a:latin typeface="Open Sans"/>
                <a:ea typeface="Open Sans"/>
                <a:cs typeface="Open Sans"/>
                <a:sym typeface="Open Sans"/>
              </a:rPr>
              <a:t>A change-step is a step in which the weight is transferred from one foot to the other while pausing momentarily in between.</a:t>
            </a:r>
            <a:endParaRPr/>
          </a:p>
        </p:txBody>
      </p:sp>
      <p:sp>
        <p:nvSpPr>
          <p:cNvPr id="494" name="Google Shape;494;p22"/>
          <p:cNvSpPr txBox="1"/>
          <p:nvPr/>
        </p:nvSpPr>
        <p:spPr>
          <a:xfrm>
            <a:off x="11005926" y="8911810"/>
            <a:ext cx="8254058" cy="712471"/>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4199" u="none" cap="none" strike="noStrike">
                <a:solidFill>
                  <a:srgbClr val="9D756A"/>
                </a:solidFill>
                <a:latin typeface="Playfair Display Black"/>
                <a:ea typeface="Playfair Display Black"/>
                <a:cs typeface="Playfair Display Black"/>
                <a:sym typeface="Playfair Display Black"/>
              </a:rPr>
              <a:t>1 and 2</a:t>
            </a:r>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D756A"/>
        </a:solidFill>
      </p:bgPr>
    </p:bg>
    <p:spTree>
      <p:nvGrpSpPr>
        <p:cNvPr id="498" name="Shape 498"/>
        <p:cNvGrpSpPr/>
        <p:nvPr/>
      </p:nvGrpSpPr>
      <p:grpSpPr>
        <a:xfrm>
          <a:off x="0" y="0"/>
          <a:ext cx="0" cy="0"/>
          <a:chOff x="0" y="0"/>
          <a:chExt cx="0" cy="0"/>
        </a:xfrm>
      </p:grpSpPr>
      <p:sp>
        <p:nvSpPr>
          <p:cNvPr id="499" name="Google Shape;499;p23"/>
          <p:cNvSpPr/>
          <p:nvPr/>
        </p:nvSpPr>
        <p:spPr>
          <a:xfrm>
            <a:off x="0" y="-183210"/>
            <a:ext cx="18288000" cy="18288000"/>
          </a:xfrm>
          <a:custGeom>
            <a:rect b="b" l="l" r="r" t="t"/>
            <a:pathLst>
              <a:path extrusionOk="0" h="18288000" w="18288000">
                <a:moveTo>
                  <a:pt x="0" y="0"/>
                </a:moveTo>
                <a:lnTo>
                  <a:pt x="18288000" y="0"/>
                </a:lnTo>
                <a:lnTo>
                  <a:pt x="18288000" y="18288000"/>
                </a:lnTo>
                <a:lnTo>
                  <a:pt x="0" y="18288000"/>
                </a:lnTo>
                <a:lnTo>
                  <a:pt x="0" y="0"/>
                </a:lnTo>
                <a:close/>
              </a:path>
            </a:pathLst>
          </a:custGeom>
          <a:blipFill rotWithShape="1">
            <a:blip r:embed="rId3">
              <a:alphaModFix/>
            </a:blip>
            <a:stretch>
              <a:fillRect b="0" l="0" r="0" t="0"/>
            </a:stretch>
          </a:blipFill>
          <a:ln>
            <a:noFill/>
          </a:ln>
        </p:spPr>
      </p:sp>
      <p:sp>
        <p:nvSpPr>
          <p:cNvPr id="500" name="Google Shape;500;p23"/>
          <p:cNvSpPr/>
          <p:nvPr/>
        </p:nvSpPr>
        <p:spPr>
          <a:xfrm>
            <a:off x="-1149373" y="-6090302"/>
            <a:ext cx="20971308" cy="7549671"/>
          </a:xfrm>
          <a:custGeom>
            <a:rect b="b" l="l" r="r" t="t"/>
            <a:pathLst>
              <a:path extrusionOk="0" h="7549671" w="20971308">
                <a:moveTo>
                  <a:pt x="0" y="0"/>
                </a:moveTo>
                <a:lnTo>
                  <a:pt x="20971308" y="0"/>
                </a:lnTo>
                <a:lnTo>
                  <a:pt x="20971308" y="7549670"/>
                </a:lnTo>
                <a:lnTo>
                  <a:pt x="0" y="7549670"/>
                </a:lnTo>
                <a:lnTo>
                  <a:pt x="0" y="0"/>
                </a:lnTo>
                <a:close/>
              </a:path>
            </a:pathLst>
          </a:custGeom>
          <a:blipFill rotWithShape="1">
            <a:blip r:embed="rId4">
              <a:alphaModFix/>
            </a:blip>
            <a:stretch>
              <a:fillRect b="0" l="0" r="0" t="0"/>
            </a:stretch>
          </a:blipFill>
          <a:ln>
            <a:noFill/>
          </a:ln>
        </p:spPr>
      </p:sp>
      <p:sp>
        <p:nvSpPr>
          <p:cNvPr id="501" name="Google Shape;501;p23"/>
          <p:cNvSpPr/>
          <p:nvPr/>
        </p:nvSpPr>
        <p:spPr>
          <a:xfrm>
            <a:off x="10481056" y="4406519"/>
            <a:ext cx="279465" cy="28071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E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3"/>
          <p:cNvSpPr/>
          <p:nvPr/>
        </p:nvSpPr>
        <p:spPr>
          <a:xfrm rot="10800000">
            <a:off x="-8769390"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5">
              <a:alphaModFix/>
            </a:blip>
            <a:stretch>
              <a:fillRect b="0" l="0" r="0" t="0"/>
            </a:stretch>
          </a:blipFill>
          <a:ln>
            <a:noFill/>
          </a:ln>
        </p:spPr>
      </p:sp>
      <p:sp>
        <p:nvSpPr>
          <p:cNvPr id="503" name="Google Shape;503;p23"/>
          <p:cNvSpPr/>
          <p:nvPr/>
        </p:nvSpPr>
        <p:spPr>
          <a:xfrm rot="6368709">
            <a:off x="-4509220" y="3130805"/>
            <a:ext cx="3904482" cy="5479974"/>
          </a:xfrm>
          <a:custGeom>
            <a:rect b="b" l="l" r="r" t="t"/>
            <a:pathLst>
              <a:path extrusionOk="0" h="5479974" w="3904482">
                <a:moveTo>
                  <a:pt x="0" y="0"/>
                </a:moveTo>
                <a:lnTo>
                  <a:pt x="3904482" y="0"/>
                </a:lnTo>
                <a:lnTo>
                  <a:pt x="3904482" y="5479974"/>
                </a:lnTo>
                <a:lnTo>
                  <a:pt x="0" y="5479974"/>
                </a:lnTo>
                <a:lnTo>
                  <a:pt x="0" y="0"/>
                </a:lnTo>
                <a:close/>
              </a:path>
            </a:pathLst>
          </a:custGeom>
          <a:blipFill rotWithShape="1">
            <a:blip r:embed="rId6">
              <a:alphaModFix/>
            </a:blip>
            <a:stretch>
              <a:fillRect b="0" l="0" r="0" t="0"/>
            </a:stretch>
          </a:blipFill>
          <a:ln>
            <a:noFill/>
          </a:ln>
        </p:spPr>
      </p:sp>
      <p:sp>
        <p:nvSpPr>
          <p:cNvPr id="504" name="Google Shape;504;p23"/>
          <p:cNvSpPr/>
          <p:nvPr/>
        </p:nvSpPr>
        <p:spPr>
          <a:xfrm>
            <a:off x="10477780" y="8283711"/>
            <a:ext cx="279465" cy="28071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E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3"/>
          <p:cNvSpPr/>
          <p:nvPr/>
        </p:nvSpPr>
        <p:spPr>
          <a:xfrm>
            <a:off x="9623085" y="-608019"/>
            <a:ext cx="10962817" cy="11043130"/>
          </a:xfrm>
          <a:custGeom>
            <a:rect b="b" l="l" r="r" t="t"/>
            <a:pathLst>
              <a:path extrusionOk="0" h="11043130" w="10962817">
                <a:moveTo>
                  <a:pt x="0" y="0"/>
                </a:moveTo>
                <a:lnTo>
                  <a:pt x="10962816" y="0"/>
                </a:lnTo>
                <a:lnTo>
                  <a:pt x="10962816" y="11043130"/>
                </a:lnTo>
                <a:lnTo>
                  <a:pt x="0" y="11043130"/>
                </a:lnTo>
                <a:lnTo>
                  <a:pt x="0" y="0"/>
                </a:lnTo>
                <a:close/>
              </a:path>
            </a:pathLst>
          </a:custGeom>
          <a:blipFill rotWithShape="1">
            <a:blip r:embed="rId7">
              <a:alphaModFix/>
            </a:blip>
            <a:stretch>
              <a:fillRect b="0" l="0" r="0" t="0"/>
            </a:stretch>
          </a:blipFill>
          <a:ln>
            <a:noFill/>
          </a:ln>
        </p:spPr>
      </p:sp>
      <p:sp>
        <p:nvSpPr>
          <p:cNvPr id="506" name="Google Shape;506;p23"/>
          <p:cNvSpPr/>
          <p:nvPr/>
        </p:nvSpPr>
        <p:spPr>
          <a:xfrm>
            <a:off x="10477780" y="4731181"/>
            <a:ext cx="279465" cy="28071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33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p:nvPr/>
        </p:nvSpPr>
        <p:spPr>
          <a:xfrm>
            <a:off x="10477780" y="8367591"/>
            <a:ext cx="279465" cy="28071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33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3"/>
          <p:cNvSpPr/>
          <p:nvPr/>
        </p:nvSpPr>
        <p:spPr>
          <a:xfrm>
            <a:off x="264639" y="1728236"/>
            <a:ext cx="4542823" cy="3283663"/>
          </a:xfrm>
          <a:custGeom>
            <a:rect b="b" l="l" r="r" t="t"/>
            <a:pathLst>
              <a:path extrusionOk="0" h="3283663" w="4542823">
                <a:moveTo>
                  <a:pt x="0" y="0"/>
                </a:moveTo>
                <a:lnTo>
                  <a:pt x="4542822" y="0"/>
                </a:lnTo>
                <a:lnTo>
                  <a:pt x="4542822" y="3283663"/>
                </a:lnTo>
                <a:lnTo>
                  <a:pt x="0" y="3283663"/>
                </a:lnTo>
                <a:lnTo>
                  <a:pt x="0" y="0"/>
                </a:lnTo>
                <a:close/>
              </a:path>
            </a:pathLst>
          </a:custGeom>
          <a:blipFill rotWithShape="1">
            <a:blip r:embed="rId8">
              <a:alphaModFix/>
            </a:blip>
            <a:stretch>
              <a:fillRect b="0" l="-29665" r="-31062" t="0"/>
            </a:stretch>
          </a:blipFill>
          <a:ln>
            <a:noFill/>
          </a:ln>
        </p:spPr>
      </p:sp>
      <p:sp>
        <p:nvSpPr>
          <p:cNvPr id="509" name="Google Shape;509;p23"/>
          <p:cNvSpPr/>
          <p:nvPr/>
        </p:nvSpPr>
        <p:spPr>
          <a:xfrm>
            <a:off x="5281440" y="1728236"/>
            <a:ext cx="4646540" cy="3283663"/>
          </a:xfrm>
          <a:custGeom>
            <a:rect b="b" l="l" r="r" t="t"/>
            <a:pathLst>
              <a:path extrusionOk="0" h="3283663" w="4646540">
                <a:moveTo>
                  <a:pt x="0" y="0"/>
                </a:moveTo>
                <a:lnTo>
                  <a:pt x="4646540" y="0"/>
                </a:lnTo>
                <a:lnTo>
                  <a:pt x="4646540" y="3283663"/>
                </a:lnTo>
                <a:lnTo>
                  <a:pt x="0" y="3283663"/>
                </a:lnTo>
                <a:lnTo>
                  <a:pt x="0" y="0"/>
                </a:lnTo>
                <a:close/>
              </a:path>
            </a:pathLst>
          </a:custGeom>
          <a:blipFill rotWithShape="1">
            <a:blip r:embed="rId9">
              <a:alphaModFix/>
            </a:blip>
            <a:stretch>
              <a:fillRect b="0" l="-29190" r="-27950" t="0"/>
            </a:stretch>
          </a:blipFill>
          <a:ln>
            <a:noFill/>
          </a:ln>
        </p:spPr>
      </p:sp>
      <p:sp>
        <p:nvSpPr>
          <p:cNvPr id="510" name="Google Shape;510;p23"/>
          <p:cNvSpPr/>
          <p:nvPr/>
        </p:nvSpPr>
        <p:spPr>
          <a:xfrm>
            <a:off x="264639" y="5843572"/>
            <a:ext cx="4502777" cy="3414728"/>
          </a:xfrm>
          <a:custGeom>
            <a:rect b="b" l="l" r="r" t="t"/>
            <a:pathLst>
              <a:path extrusionOk="0" h="3414728" w="4502777">
                <a:moveTo>
                  <a:pt x="0" y="0"/>
                </a:moveTo>
                <a:lnTo>
                  <a:pt x="4502777" y="0"/>
                </a:lnTo>
                <a:lnTo>
                  <a:pt x="4502777" y="3414728"/>
                </a:lnTo>
                <a:lnTo>
                  <a:pt x="0" y="3414728"/>
                </a:lnTo>
                <a:lnTo>
                  <a:pt x="0" y="0"/>
                </a:lnTo>
                <a:close/>
              </a:path>
            </a:pathLst>
          </a:custGeom>
          <a:blipFill rotWithShape="1">
            <a:blip r:embed="rId10">
              <a:alphaModFix/>
            </a:blip>
            <a:stretch>
              <a:fillRect b="0" l="-34532" r="-34098" t="0"/>
            </a:stretch>
          </a:blipFill>
          <a:ln>
            <a:noFill/>
          </a:ln>
        </p:spPr>
      </p:sp>
      <p:sp>
        <p:nvSpPr>
          <p:cNvPr id="511" name="Google Shape;511;p23"/>
          <p:cNvSpPr/>
          <p:nvPr/>
        </p:nvSpPr>
        <p:spPr>
          <a:xfrm>
            <a:off x="5137230" y="5866104"/>
            <a:ext cx="4790751" cy="3392196"/>
          </a:xfrm>
          <a:custGeom>
            <a:rect b="b" l="l" r="r" t="t"/>
            <a:pathLst>
              <a:path extrusionOk="0" h="3392196" w="4790751">
                <a:moveTo>
                  <a:pt x="0" y="0"/>
                </a:moveTo>
                <a:lnTo>
                  <a:pt x="4790750" y="0"/>
                </a:lnTo>
                <a:lnTo>
                  <a:pt x="4790750" y="3392196"/>
                </a:lnTo>
                <a:lnTo>
                  <a:pt x="0" y="3392196"/>
                </a:lnTo>
                <a:lnTo>
                  <a:pt x="0" y="0"/>
                </a:lnTo>
                <a:close/>
              </a:path>
            </a:pathLst>
          </a:custGeom>
          <a:blipFill rotWithShape="1">
            <a:blip r:embed="rId11">
              <a:alphaModFix/>
            </a:blip>
            <a:stretch>
              <a:fillRect b="0" l="-28507" r="-28940" t="0"/>
            </a:stretch>
          </a:blipFill>
          <a:ln>
            <a:noFill/>
          </a:ln>
        </p:spPr>
      </p:sp>
      <p:sp>
        <p:nvSpPr>
          <p:cNvPr id="512" name="Google Shape;512;p23"/>
          <p:cNvSpPr txBox="1"/>
          <p:nvPr/>
        </p:nvSpPr>
        <p:spPr>
          <a:xfrm>
            <a:off x="10977464" y="1113397"/>
            <a:ext cx="8254058" cy="102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6000" u="none" cap="none" strike="noStrike">
                <a:solidFill>
                  <a:srgbClr val="7D331F"/>
                </a:solidFill>
                <a:latin typeface="Playfair Display Black"/>
                <a:ea typeface="Playfair Display Black"/>
                <a:cs typeface="Playfair Display Black"/>
                <a:sym typeface="Playfair Display Black"/>
              </a:rPr>
              <a:t>HABANERA STEP</a:t>
            </a:r>
            <a:endParaRPr/>
          </a:p>
        </p:txBody>
      </p:sp>
      <p:sp>
        <p:nvSpPr>
          <p:cNvPr id="513" name="Google Shape;513;p23"/>
          <p:cNvSpPr txBox="1"/>
          <p:nvPr/>
        </p:nvSpPr>
        <p:spPr>
          <a:xfrm>
            <a:off x="10977464" y="4497000"/>
            <a:ext cx="8254058" cy="712471"/>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4199" u="none" cap="none" strike="noStrike">
                <a:solidFill>
                  <a:srgbClr val="7D331F"/>
                </a:solidFill>
                <a:latin typeface="Playfair Display Black"/>
                <a:ea typeface="Playfair Display Black"/>
                <a:cs typeface="Playfair Display Black"/>
                <a:sym typeface="Playfair Display Black"/>
              </a:rPr>
              <a:t>STEP PATTERN</a:t>
            </a:r>
            <a:endParaRPr/>
          </a:p>
        </p:txBody>
      </p:sp>
      <p:sp>
        <p:nvSpPr>
          <p:cNvPr id="514" name="Google Shape;514;p23"/>
          <p:cNvSpPr txBox="1"/>
          <p:nvPr/>
        </p:nvSpPr>
        <p:spPr>
          <a:xfrm>
            <a:off x="10977464" y="8113614"/>
            <a:ext cx="8254058" cy="712471"/>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4199" u="none" cap="none" strike="noStrike">
                <a:solidFill>
                  <a:srgbClr val="7D331F"/>
                </a:solidFill>
                <a:latin typeface="Playfair Display Black"/>
                <a:ea typeface="Playfair Display Black"/>
                <a:cs typeface="Playfair Display Black"/>
                <a:sym typeface="Playfair Display Black"/>
              </a:rPr>
              <a:t>COUNTING</a:t>
            </a:r>
            <a:endParaRPr/>
          </a:p>
        </p:txBody>
      </p:sp>
      <p:sp>
        <p:nvSpPr>
          <p:cNvPr id="515" name="Google Shape;515;p23"/>
          <p:cNvSpPr txBox="1"/>
          <p:nvPr/>
        </p:nvSpPr>
        <p:spPr>
          <a:xfrm>
            <a:off x="10757871" y="2097808"/>
            <a:ext cx="7228873" cy="2462531"/>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799" u="none" cap="none" strike="noStrike">
                <a:solidFill>
                  <a:srgbClr val="9D756A"/>
                </a:solidFill>
                <a:latin typeface="Open Sans"/>
                <a:ea typeface="Open Sans"/>
                <a:cs typeface="Open Sans"/>
                <a:sym typeface="Open Sans"/>
              </a:rPr>
              <a:t>A traditional dance that has its roots in Cuba is the habanera. It is also referred to as a danza or a habanera danza. Habanera botolena have a flamenco touch in it</a:t>
            </a:r>
            <a:endParaRPr/>
          </a:p>
        </p:txBody>
      </p:sp>
      <p:sp>
        <p:nvSpPr>
          <p:cNvPr id="516" name="Google Shape;516;p23"/>
          <p:cNvSpPr txBox="1"/>
          <p:nvPr/>
        </p:nvSpPr>
        <p:spPr>
          <a:xfrm>
            <a:off x="11005926" y="8911810"/>
            <a:ext cx="8254058" cy="712471"/>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4199" u="none" cap="none" strike="noStrike">
                <a:solidFill>
                  <a:srgbClr val="9D756A"/>
                </a:solidFill>
                <a:latin typeface="Playfair Display Black"/>
                <a:ea typeface="Playfair Display Black"/>
                <a:cs typeface="Playfair Display Black"/>
                <a:sym typeface="Playfair Display Black"/>
              </a:rPr>
              <a:t>1 and 2</a:t>
            </a:r>
            <a:endParaRPr/>
          </a:p>
        </p:txBody>
      </p:sp>
      <p:sp>
        <p:nvSpPr>
          <p:cNvPr id="517" name="Google Shape;517;p23"/>
          <p:cNvSpPr txBox="1"/>
          <p:nvPr/>
        </p:nvSpPr>
        <p:spPr>
          <a:xfrm>
            <a:off x="10477154" y="5233613"/>
            <a:ext cx="8254058" cy="2333626"/>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4499" u="none" cap="none" strike="noStrike">
                <a:solidFill>
                  <a:srgbClr val="9D756A"/>
                </a:solidFill>
                <a:latin typeface="Playfair Display Black"/>
                <a:ea typeface="Playfair Display Black"/>
                <a:cs typeface="Playfair Display Black"/>
                <a:sym typeface="Playfair Display Black"/>
              </a:rPr>
              <a:t>step right foot any direction;</a:t>
            </a:r>
            <a:endParaRPr/>
          </a:p>
          <a:p>
            <a:pPr indent="0" lvl="0" marL="0" marR="0" rtl="0" algn="l">
              <a:lnSpc>
                <a:spcPct val="140008"/>
              </a:lnSpc>
              <a:spcBef>
                <a:spcPts val="0"/>
              </a:spcBef>
              <a:spcAft>
                <a:spcPts val="0"/>
              </a:spcAft>
              <a:buNone/>
            </a:pPr>
            <a:r>
              <a:rPr b="0" i="0" lang="en-US" sz="4499" u="none" cap="none" strike="noStrike">
                <a:solidFill>
                  <a:srgbClr val="9D756A"/>
                </a:solidFill>
                <a:latin typeface="Playfair Display Black"/>
                <a:ea typeface="Playfair Display Black"/>
                <a:cs typeface="Playfair Display Black"/>
                <a:sym typeface="Playfair Display Black"/>
              </a:rPr>
              <a:t>close left foot to right foot;</a:t>
            </a:r>
            <a:endParaRPr/>
          </a:p>
          <a:p>
            <a:pPr indent="0" lvl="0" marL="0" marR="0" rtl="0" algn="l">
              <a:lnSpc>
                <a:spcPct val="140008"/>
              </a:lnSpc>
              <a:spcBef>
                <a:spcPts val="0"/>
              </a:spcBef>
              <a:spcAft>
                <a:spcPts val="0"/>
              </a:spcAft>
              <a:buNone/>
            </a:pPr>
            <a:r>
              <a:rPr b="0" i="0" lang="en-US" sz="4499" u="none" cap="none" strike="noStrike">
                <a:solidFill>
                  <a:srgbClr val="9D756A"/>
                </a:solidFill>
                <a:latin typeface="Playfair Display Black"/>
                <a:ea typeface="Playfair Display Black"/>
                <a:cs typeface="Playfair Display Black"/>
                <a:sym typeface="Playfair Display Black"/>
              </a:rPr>
              <a:t>step right foot in place</a:t>
            </a:r>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D756A"/>
        </a:solidFill>
      </p:bgPr>
    </p:bg>
    <p:spTree>
      <p:nvGrpSpPr>
        <p:cNvPr id="521" name="Shape 521"/>
        <p:cNvGrpSpPr/>
        <p:nvPr/>
      </p:nvGrpSpPr>
      <p:grpSpPr>
        <a:xfrm>
          <a:off x="0" y="0"/>
          <a:ext cx="0" cy="0"/>
          <a:chOff x="0" y="0"/>
          <a:chExt cx="0" cy="0"/>
        </a:xfrm>
      </p:grpSpPr>
      <p:sp>
        <p:nvSpPr>
          <p:cNvPr id="522" name="Google Shape;522;p24"/>
          <p:cNvSpPr/>
          <p:nvPr/>
        </p:nvSpPr>
        <p:spPr>
          <a:xfrm>
            <a:off x="0" y="-183210"/>
            <a:ext cx="18288000" cy="18288000"/>
          </a:xfrm>
          <a:custGeom>
            <a:rect b="b" l="l" r="r" t="t"/>
            <a:pathLst>
              <a:path extrusionOk="0" h="18288000" w="18288000">
                <a:moveTo>
                  <a:pt x="0" y="0"/>
                </a:moveTo>
                <a:lnTo>
                  <a:pt x="18288000" y="0"/>
                </a:lnTo>
                <a:lnTo>
                  <a:pt x="18288000" y="18288000"/>
                </a:lnTo>
                <a:lnTo>
                  <a:pt x="0" y="18288000"/>
                </a:lnTo>
                <a:lnTo>
                  <a:pt x="0" y="0"/>
                </a:lnTo>
                <a:close/>
              </a:path>
            </a:pathLst>
          </a:custGeom>
          <a:blipFill rotWithShape="1">
            <a:blip r:embed="rId3">
              <a:alphaModFix/>
            </a:blip>
            <a:stretch>
              <a:fillRect b="0" l="0" r="0" t="0"/>
            </a:stretch>
          </a:blipFill>
          <a:ln>
            <a:noFill/>
          </a:ln>
        </p:spPr>
      </p:sp>
      <p:sp>
        <p:nvSpPr>
          <p:cNvPr id="523" name="Google Shape;523;p24"/>
          <p:cNvSpPr/>
          <p:nvPr/>
        </p:nvSpPr>
        <p:spPr>
          <a:xfrm>
            <a:off x="-1149373" y="-6090302"/>
            <a:ext cx="20971308" cy="7549671"/>
          </a:xfrm>
          <a:custGeom>
            <a:rect b="b" l="l" r="r" t="t"/>
            <a:pathLst>
              <a:path extrusionOk="0" h="7549671" w="20971308">
                <a:moveTo>
                  <a:pt x="0" y="0"/>
                </a:moveTo>
                <a:lnTo>
                  <a:pt x="20971308" y="0"/>
                </a:lnTo>
                <a:lnTo>
                  <a:pt x="20971308" y="7549670"/>
                </a:lnTo>
                <a:lnTo>
                  <a:pt x="0" y="7549670"/>
                </a:lnTo>
                <a:lnTo>
                  <a:pt x="0" y="0"/>
                </a:lnTo>
                <a:close/>
              </a:path>
            </a:pathLst>
          </a:custGeom>
          <a:blipFill rotWithShape="1">
            <a:blip r:embed="rId4">
              <a:alphaModFix/>
            </a:blip>
            <a:stretch>
              <a:fillRect b="0" l="0" r="0" t="0"/>
            </a:stretch>
          </a:blipFill>
          <a:ln>
            <a:noFill/>
          </a:ln>
        </p:spPr>
      </p:sp>
      <p:sp>
        <p:nvSpPr>
          <p:cNvPr id="524" name="Google Shape;524;p24"/>
          <p:cNvSpPr/>
          <p:nvPr/>
        </p:nvSpPr>
        <p:spPr>
          <a:xfrm>
            <a:off x="10481056" y="4406519"/>
            <a:ext cx="279465" cy="28071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E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rot="10800000">
            <a:off x="-8769390"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5">
              <a:alphaModFix/>
            </a:blip>
            <a:stretch>
              <a:fillRect b="0" l="0" r="0" t="0"/>
            </a:stretch>
          </a:blipFill>
          <a:ln>
            <a:noFill/>
          </a:ln>
        </p:spPr>
      </p:sp>
      <p:sp>
        <p:nvSpPr>
          <p:cNvPr id="526" name="Google Shape;526;p24"/>
          <p:cNvSpPr/>
          <p:nvPr/>
        </p:nvSpPr>
        <p:spPr>
          <a:xfrm rot="6368709">
            <a:off x="-4509220" y="3130805"/>
            <a:ext cx="3904482" cy="5479974"/>
          </a:xfrm>
          <a:custGeom>
            <a:rect b="b" l="l" r="r" t="t"/>
            <a:pathLst>
              <a:path extrusionOk="0" h="5479974" w="3904482">
                <a:moveTo>
                  <a:pt x="0" y="0"/>
                </a:moveTo>
                <a:lnTo>
                  <a:pt x="3904482" y="0"/>
                </a:lnTo>
                <a:lnTo>
                  <a:pt x="3904482" y="5479974"/>
                </a:lnTo>
                <a:lnTo>
                  <a:pt x="0" y="5479974"/>
                </a:lnTo>
                <a:lnTo>
                  <a:pt x="0" y="0"/>
                </a:lnTo>
                <a:close/>
              </a:path>
            </a:pathLst>
          </a:custGeom>
          <a:blipFill rotWithShape="1">
            <a:blip r:embed="rId6">
              <a:alphaModFix/>
            </a:blip>
            <a:stretch>
              <a:fillRect b="0" l="0" r="0" t="0"/>
            </a:stretch>
          </a:blipFill>
          <a:ln>
            <a:noFill/>
          </a:ln>
        </p:spPr>
      </p:sp>
      <p:sp>
        <p:nvSpPr>
          <p:cNvPr id="527" name="Google Shape;527;p24"/>
          <p:cNvSpPr/>
          <p:nvPr/>
        </p:nvSpPr>
        <p:spPr>
          <a:xfrm>
            <a:off x="10477780" y="8283711"/>
            <a:ext cx="279465" cy="28071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E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a:off x="9623085" y="-608019"/>
            <a:ext cx="10962817" cy="11043130"/>
          </a:xfrm>
          <a:custGeom>
            <a:rect b="b" l="l" r="r" t="t"/>
            <a:pathLst>
              <a:path extrusionOk="0" h="11043130" w="10962817">
                <a:moveTo>
                  <a:pt x="0" y="0"/>
                </a:moveTo>
                <a:lnTo>
                  <a:pt x="10962816" y="0"/>
                </a:lnTo>
                <a:lnTo>
                  <a:pt x="10962816" y="11043130"/>
                </a:lnTo>
                <a:lnTo>
                  <a:pt x="0" y="11043130"/>
                </a:lnTo>
                <a:lnTo>
                  <a:pt x="0" y="0"/>
                </a:lnTo>
                <a:close/>
              </a:path>
            </a:pathLst>
          </a:custGeom>
          <a:blipFill rotWithShape="1">
            <a:blip r:embed="rId7">
              <a:alphaModFix/>
            </a:blip>
            <a:stretch>
              <a:fillRect b="0" l="0" r="0" t="0"/>
            </a:stretch>
          </a:blipFill>
          <a:ln>
            <a:noFill/>
          </a:ln>
        </p:spPr>
      </p:sp>
      <p:sp>
        <p:nvSpPr>
          <p:cNvPr id="529" name="Google Shape;529;p24"/>
          <p:cNvSpPr/>
          <p:nvPr/>
        </p:nvSpPr>
        <p:spPr>
          <a:xfrm>
            <a:off x="10477780" y="4406519"/>
            <a:ext cx="279465" cy="28071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33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a:off x="10477780" y="8367591"/>
            <a:ext cx="279465" cy="28071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D33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414711" y="724671"/>
            <a:ext cx="3006293" cy="2836778"/>
          </a:xfrm>
          <a:custGeom>
            <a:rect b="b" l="l" r="r" t="t"/>
            <a:pathLst>
              <a:path extrusionOk="0" h="2836778" w="3006293">
                <a:moveTo>
                  <a:pt x="0" y="0"/>
                </a:moveTo>
                <a:lnTo>
                  <a:pt x="3006294" y="0"/>
                </a:lnTo>
                <a:lnTo>
                  <a:pt x="3006294" y="2836778"/>
                </a:lnTo>
                <a:lnTo>
                  <a:pt x="0" y="2836778"/>
                </a:lnTo>
                <a:lnTo>
                  <a:pt x="0" y="0"/>
                </a:lnTo>
                <a:close/>
              </a:path>
            </a:pathLst>
          </a:custGeom>
          <a:blipFill rotWithShape="1">
            <a:blip r:embed="rId8">
              <a:alphaModFix/>
            </a:blip>
            <a:stretch>
              <a:fillRect b="0" l="-53927" r="-55891" t="0"/>
            </a:stretch>
          </a:blipFill>
          <a:ln>
            <a:noFill/>
          </a:ln>
        </p:spPr>
      </p:sp>
      <p:sp>
        <p:nvSpPr>
          <p:cNvPr id="532" name="Google Shape;532;p24"/>
          <p:cNvSpPr/>
          <p:nvPr/>
        </p:nvSpPr>
        <p:spPr>
          <a:xfrm>
            <a:off x="3708685" y="732838"/>
            <a:ext cx="2823522" cy="2828611"/>
          </a:xfrm>
          <a:custGeom>
            <a:rect b="b" l="l" r="r" t="t"/>
            <a:pathLst>
              <a:path extrusionOk="0" h="2828611" w="2823522">
                <a:moveTo>
                  <a:pt x="0" y="0"/>
                </a:moveTo>
                <a:lnTo>
                  <a:pt x="2823522" y="0"/>
                </a:lnTo>
                <a:lnTo>
                  <a:pt x="2823522" y="2828611"/>
                </a:lnTo>
                <a:lnTo>
                  <a:pt x="0" y="2828611"/>
                </a:lnTo>
                <a:lnTo>
                  <a:pt x="0" y="0"/>
                </a:lnTo>
                <a:close/>
              </a:path>
            </a:pathLst>
          </a:custGeom>
          <a:blipFill rotWithShape="1">
            <a:blip r:embed="rId9">
              <a:alphaModFix/>
            </a:blip>
            <a:stretch>
              <a:fillRect b="0" l="-66416" r="-56345" t="0"/>
            </a:stretch>
          </a:blipFill>
          <a:ln>
            <a:noFill/>
          </a:ln>
        </p:spPr>
      </p:sp>
      <p:sp>
        <p:nvSpPr>
          <p:cNvPr id="533" name="Google Shape;533;p24"/>
          <p:cNvSpPr/>
          <p:nvPr/>
        </p:nvSpPr>
        <p:spPr>
          <a:xfrm>
            <a:off x="6817957" y="732838"/>
            <a:ext cx="3052608" cy="2828611"/>
          </a:xfrm>
          <a:custGeom>
            <a:rect b="b" l="l" r="r" t="t"/>
            <a:pathLst>
              <a:path extrusionOk="0" h="2828611" w="3052608">
                <a:moveTo>
                  <a:pt x="0" y="0"/>
                </a:moveTo>
                <a:lnTo>
                  <a:pt x="3052607" y="0"/>
                </a:lnTo>
                <a:lnTo>
                  <a:pt x="3052607" y="2828611"/>
                </a:lnTo>
                <a:lnTo>
                  <a:pt x="0" y="2828611"/>
                </a:lnTo>
                <a:lnTo>
                  <a:pt x="0" y="0"/>
                </a:lnTo>
                <a:close/>
              </a:path>
            </a:pathLst>
          </a:custGeom>
          <a:blipFill rotWithShape="1">
            <a:blip r:embed="rId10">
              <a:alphaModFix/>
            </a:blip>
            <a:stretch>
              <a:fillRect b="0" l="-84188" r="-90040" t="-33093"/>
            </a:stretch>
          </a:blipFill>
          <a:ln>
            <a:noFill/>
          </a:ln>
        </p:spPr>
      </p:sp>
      <p:sp>
        <p:nvSpPr>
          <p:cNvPr id="534" name="Google Shape;534;p24"/>
          <p:cNvSpPr/>
          <p:nvPr/>
        </p:nvSpPr>
        <p:spPr>
          <a:xfrm>
            <a:off x="414711" y="4277275"/>
            <a:ext cx="3006293" cy="2842391"/>
          </a:xfrm>
          <a:custGeom>
            <a:rect b="b" l="l" r="r" t="t"/>
            <a:pathLst>
              <a:path extrusionOk="0" h="2842391" w="3006293">
                <a:moveTo>
                  <a:pt x="0" y="0"/>
                </a:moveTo>
                <a:lnTo>
                  <a:pt x="3006294" y="0"/>
                </a:lnTo>
                <a:lnTo>
                  <a:pt x="3006294" y="2842391"/>
                </a:lnTo>
                <a:lnTo>
                  <a:pt x="0" y="2842391"/>
                </a:lnTo>
                <a:lnTo>
                  <a:pt x="0" y="0"/>
                </a:lnTo>
                <a:close/>
              </a:path>
            </a:pathLst>
          </a:custGeom>
          <a:blipFill rotWithShape="1">
            <a:blip r:embed="rId11">
              <a:alphaModFix/>
            </a:blip>
            <a:stretch>
              <a:fillRect b="-8423" l="-97596" r="-117037" t="-41225"/>
            </a:stretch>
          </a:blipFill>
          <a:ln>
            <a:noFill/>
          </a:ln>
        </p:spPr>
      </p:sp>
      <p:sp>
        <p:nvSpPr>
          <p:cNvPr id="535" name="Google Shape;535;p24"/>
          <p:cNvSpPr/>
          <p:nvPr/>
        </p:nvSpPr>
        <p:spPr>
          <a:xfrm>
            <a:off x="3708685" y="4277275"/>
            <a:ext cx="2823522" cy="2842391"/>
          </a:xfrm>
          <a:custGeom>
            <a:rect b="b" l="l" r="r" t="t"/>
            <a:pathLst>
              <a:path extrusionOk="0" h="2842391" w="2823522">
                <a:moveTo>
                  <a:pt x="0" y="0"/>
                </a:moveTo>
                <a:lnTo>
                  <a:pt x="2823522" y="0"/>
                </a:lnTo>
                <a:lnTo>
                  <a:pt x="2823522" y="2842391"/>
                </a:lnTo>
                <a:lnTo>
                  <a:pt x="0" y="2842391"/>
                </a:lnTo>
                <a:lnTo>
                  <a:pt x="0" y="0"/>
                </a:lnTo>
                <a:close/>
              </a:path>
            </a:pathLst>
          </a:custGeom>
          <a:blipFill rotWithShape="1">
            <a:blip r:embed="rId12">
              <a:alphaModFix/>
            </a:blip>
            <a:stretch>
              <a:fillRect b="0" l="-55057" r="-95443" t="-11906"/>
            </a:stretch>
          </a:blipFill>
          <a:ln>
            <a:noFill/>
          </a:ln>
        </p:spPr>
      </p:sp>
      <p:sp>
        <p:nvSpPr>
          <p:cNvPr id="536" name="Google Shape;536;p24"/>
          <p:cNvSpPr/>
          <p:nvPr/>
        </p:nvSpPr>
        <p:spPr>
          <a:xfrm>
            <a:off x="7008313" y="4277275"/>
            <a:ext cx="2862252" cy="2842391"/>
          </a:xfrm>
          <a:custGeom>
            <a:rect b="b" l="l" r="r" t="t"/>
            <a:pathLst>
              <a:path extrusionOk="0" h="2842391" w="2862252">
                <a:moveTo>
                  <a:pt x="0" y="0"/>
                </a:moveTo>
                <a:lnTo>
                  <a:pt x="2862251" y="0"/>
                </a:lnTo>
                <a:lnTo>
                  <a:pt x="2862251" y="2842391"/>
                </a:lnTo>
                <a:lnTo>
                  <a:pt x="0" y="2842391"/>
                </a:lnTo>
                <a:lnTo>
                  <a:pt x="0" y="0"/>
                </a:lnTo>
                <a:close/>
              </a:path>
            </a:pathLst>
          </a:custGeom>
          <a:blipFill rotWithShape="1">
            <a:blip r:embed="rId13">
              <a:alphaModFix/>
            </a:blip>
            <a:stretch>
              <a:fillRect b="0" l="-76839" r="-90762" t="-21190"/>
            </a:stretch>
          </a:blipFill>
          <a:ln>
            <a:noFill/>
          </a:ln>
        </p:spPr>
      </p:sp>
      <p:sp>
        <p:nvSpPr>
          <p:cNvPr id="537" name="Google Shape;537;p24"/>
          <p:cNvSpPr/>
          <p:nvPr/>
        </p:nvSpPr>
        <p:spPr>
          <a:xfrm>
            <a:off x="3141701" y="7323891"/>
            <a:ext cx="3676256" cy="2648836"/>
          </a:xfrm>
          <a:custGeom>
            <a:rect b="b" l="l" r="r" t="t"/>
            <a:pathLst>
              <a:path extrusionOk="0" h="2648836" w="3676256">
                <a:moveTo>
                  <a:pt x="0" y="0"/>
                </a:moveTo>
                <a:lnTo>
                  <a:pt x="3676256" y="0"/>
                </a:lnTo>
                <a:lnTo>
                  <a:pt x="3676256" y="2648836"/>
                </a:lnTo>
                <a:lnTo>
                  <a:pt x="0" y="2648836"/>
                </a:lnTo>
                <a:lnTo>
                  <a:pt x="0" y="0"/>
                </a:lnTo>
                <a:close/>
              </a:path>
            </a:pathLst>
          </a:custGeom>
          <a:blipFill rotWithShape="1">
            <a:blip r:embed="rId14">
              <a:alphaModFix/>
            </a:blip>
            <a:stretch>
              <a:fillRect b="0" l="-41212" r="-57401" t="-23964"/>
            </a:stretch>
          </a:blipFill>
          <a:ln>
            <a:noFill/>
          </a:ln>
        </p:spPr>
      </p:sp>
      <p:sp>
        <p:nvSpPr>
          <p:cNvPr id="538" name="Google Shape;538;p24"/>
          <p:cNvSpPr txBox="1"/>
          <p:nvPr/>
        </p:nvSpPr>
        <p:spPr>
          <a:xfrm>
            <a:off x="11567876" y="1114360"/>
            <a:ext cx="8254058" cy="102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6000" u="none" cap="none" strike="noStrike">
                <a:solidFill>
                  <a:srgbClr val="7D331F"/>
                </a:solidFill>
                <a:latin typeface="Playfair Display Black"/>
                <a:ea typeface="Playfair Display Black"/>
                <a:cs typeface="Playfair Display Black"/>
                <a:sym typeface="Playfair Display Black"/>
              </a:rPr>
              <a:t>HEEL AND TOE </a:t>
            </a:r>
            <a:endParaRPr/>
          </a:p>
        </p:txBody>
      </p:sp>
      <p:sp>
        <p:nvSpPr>
          <p:cNvPr id="539" name="Google Shape;539;p24"/>
          <p:cNvSpPr txBox="1"/>
          <p:nvPr/>
        </p:nvSpPr>
        <p:spPr>
          <a:xfrm>
            <a:off x="10977464" y="4201075"/>
            <a:ext cx="8254058" cy="712471"/>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4199" u="none" cap="none" strike="noStrike">
                <a:solidFill>
                  <a:srgbClr val="7D331F"/>
                </a:solidFill>
                <a:latin typeface="Playfair Display Black"/>
                <a:ea typeface="Playfair Display Black"/>
                <a:cs typeface="Playfair Display Black"/>
                <a:sym typeface="Playfair Display Black"/>
              </a:rPr>
              <a:t>STEP PATTERN</a:t>
            </a:r>
            <a:endParaRPr/>
          </a:p>
        </p:txBody>
      </p:sp>
      <p:sp>
        <p:nvSpPr>
          <p:cNvPr id="540" name="Google Shape;540;p24"/>
          <p:cNvSpPr txBox="1"/>
          <p:nvPr/>
        </p:nvSpPr>
        <p:spPr>
          <a:xfrm>
            <a:off x="10477154" y="4865589"/>
            <a:ext cx="8254058" cy="3162300"/>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0" i="0" lang="en-US" sz="4500" u="none" cap="none" strike="noStrike">
                <a:solidFill>
                  <a:srgbClr val="9D756A"/>
                </a:solidFill>
                <a:latin typeface="Playfair Display Black"/>
                <a:ea typeface="Playfair Display Black"/>
                <a:cs typeface="Playfair Display Black"/>
                <a:sym typeface="Playfair Display Black"/>
              </a:rPr>
              <a:t>heel place right in front, toe-</a:t>
            </a:r>
            <a:endParaRPr/>
          </a:p>
          <a:p>
            <a:pPr indent="0" lvl="0" marL="0" marR="0" rtl="0" algn="l">
              <a:lnSpc>
                <a:spcPct val="139977"/>
              </a:lnSpc>
              <a:spcBef>
                <a:spcPts val="0"/>
              </a:spcBef>
              <a:spcAft>
                <a:spcPts val="0"/>
              </a:spcAft>
              <a:buNone/>
            </a:pPr>
            <a:r>
              <a:rPr b="0" i="0" lang="en-US" sz="4500" u="none" cap="none" strike="noStrike">
                <a:solidFill>
                  <a:srgbClr val="9D756A"/>
                </a:solidFill>
                <a:latin typeface="Playfair Display Black"/>
                <a:ea typeface="Playfair Display Black"/>
                <a:cs typeface="Playfair Display Black"/>
                <a:sym typeface="Playfair Display Black"/>
              </a:rPr>
              <a:t>point in rear, step right, </a:t>
            </a:r>
            <a:endParaRPr/>
          </a:p>
          <a:p>
            <a:pPr indent="0" lvl="0" marL="0" marR="0" rtl="0" algn="l">
              <a:lnSpc>
                <a:spcPct val="139977"/>
              </a:lnSpc>
              <a:spcBef>
                <a:spcPts val="0"/>
              </a:spcBef>
              <a:spcAft>
                <a:spcPts val="0"/>
              </a:spcAft>
              <a:buNone/>
            </a:pPr>
            <a:r>
              <a:rPr b="0" i="0" lang="en-US" sz="4500" u="none" cap="none" strike="noStrike">
                <a:solidFill>
                  <a:srgbClr val="9D756A"/>
                </a:solidFill>
                <a:latin typeface="Playfair Display Black"/>
                <a:ea typeface="Playfair Display Black"/>
                <a:cs typeface="Playfair Display Black"/>
                <a:sym typeface="Playfair Display Black"/>
              </a:rPr>
              <a:t>close left to right, step right forward</a:t>
            </a:r>
            <a:endParaRPr/>
          </a:p>
        </p:txBody>
      </p:sp>
      <p:sp>
        <p:nvSpPr>
          <p:cNvPr id="541" name="Google Shape;541;p24"/>
          <p:cNvSpPr txBox="1"/>
          <p:nvPr/>
        </p:nvSpPr>
        <p:spPr>
          <a:xfrm>
            <a:off x="10977464" y="8113614"/>
            <a:ext cx="8254058" cy="712471"/>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4199" u="none" cap="none" strike="noStrike">
                <a:solidFill>
                  <a:srgbClr val="7D331F"/>
                </a:solidFill>
                <a:latin typeface="Playfair Display Black"/>
                <a:ea typeface="Playfair Display Black"/>
                <a:cs typeface="Playfair Display Black"/>
                <a:sym typeface="Playfair Display Black"/>
              </a:rPr>
              <a:t>COUNTING</a:t>
            </a:r>
            <a:endParaRPr/>
          </a:p>
        </p:txBody>
      </p:sp>
      <p:sp>
        <p:nvSpPr>
          <p:cNvPr id="542" name="Google Shape;542;p24"/>
          <p:cNvSpPr txBox="1"/>
          <p:nvPr/>
        </p:nvSpPr>
        <p:spPr>
          <a:xfrm>
            <a:off x="10761148" y="2293534"/>
            <a:ext cx="7276943" cy="152654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9D756A"/>
                </a:solidFill>
                <a:latin typeface="Open Sans"/>
                <a:ea typeface="Open Sans"/>
                <a:cs typeface="Open Sans"/>
                <a:sym typeface="Open Sans"/>
              </a:rPr>
              <a:t>The Seventh Step or Heel and Toe Step, performed in a dance known as the Jig, is the first definition of heel and toe. </a:t>
            </a:r>
            <a:endParaRPr/>
          </a:p>
        </p:txBody>
      </p:sp>
      <p:sp>
        <p:nvSpPr>
          <p:cNvPr id="543" name="Google Shape;543;p24"/>
          <p:cNvSpPr txBox="1"/>
          <p:nvPr/>
        </p:nvSpPr>
        <p:spPr>
          <a:xfrm>
            <a:off x="11005926" y="8911810"/>
            <a:ext cx="8254058" cy="712471"/>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4199" u="none" cap="none" strike="noStrike">
                <a:solidFill>
                  <a:srgbClr val="9D756A"/>
                </a:solidFill>
                <a:latin typeface="Playfair Display Black"/>
                <a:ea typeface="Playfair Display Black"/>
                <a:cs typeface="Playfair Display Black"/>
                <a:sym typeface="Playfair Display Black"/>
              </a:rPr>
              <a:t>1, 2 , 1 and 2</a:t>
            </a:r>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AE8"/>
        </a:solidFill>
      </p:bgPr>
    </p:bg>
    <p:spTree>
      <p:nvGrpSpPr>
        <p:cNvPr id="547" name="Shape 547"/>
        <p:cNvGrpSpPr/>
        <p:nvPr/>
      </p:nvGrpSpPr>
      <p:grpSpPr>
        <a:xfrm>
          <a:off x="0" y="0"/>
          <a:ext cx="0" cy="0"/>
          <a:chOff x="0" y="0"/>
          <a:chExt cx="0" cy="0"/>
        </a:xfrm>
      </p:grpSpPr>
      <p:sp>
        <p:nvSpPr>
          <p:cNvPr id="548" name="Google Shape;548;p25"/>
          <p:cNvSpPr/>
          <p:nvPr/>
        </p:nvSpPr>
        <p:spPr>
          <a:xfrm>
            <a:off x="-4793513"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549" name="Google Shape;549;p25"/>
          <p:cNvSpPr/>
          <p:nvPr/>
        </p:nvSpPr>
        <p:spPr>
          <a:xfrm>
            <a:off x="13494487"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550" name="Google Shape;550;p25"/>
          <p:cNvSpPr/>
          <p:nvPr/>
        </p:nvSpPr>
        <p:spPr>
          <a:xfrm rot="5400000">
            <a:off x="14483680" y="-310480"/>
            <a:ext cx="3493839" cy="4114800"/>
          </a:xfrm>
          <a:custGeom>
            <a:rect b="b" l="l" r="r" t="t"/>
            <a:pathLst>
              <a:path extrusionOk="0" h="4114800" w="3493839">
                <a:moveTo>
                  <a:pt x="0" y="0"/>
                </a:moveTo>
                <a:lnTo>
                  <a:pt x="3493840" y="0"/>
                </a:lnTo>
                <a:lnTo>
                  <a:pt x="3493840" y="4114800"/>
                </a:lnTo>
                <a:lnTo>
                  <a:pt x="0" y="4114800"/>
                </a:lnTo>
                <a:lnTo>
                  <a:pt x="0" y="0"/>
                </a:lnTo>
                <a:close/>
              </a:path>
            </a:pathLst>
          </a:custGeom>
          <a:blipFill rotWithShape="1">
            <a:blip r:embed="rId4">
              <a:alphaModFix/>
            </a:blip>
            <a:stretch>
              <a:fillRect b="0" l="0" r="0" t="0"/>
            </a:stretch>
          </a:blipFill>
          <a:ln>
            <a:noFill/>
          </a:ln>
        </p:spPr>
      </p:sp>
      <p:sp>
        <p:nvSpPr>
          <p:cNvPr id="551" name="Google Shape;551;p25"/>
          <p:cNvSpPr/>
          <p:nvPr/>
        </p:nvSpPr>
        <p:spPr>
          <a:xfrm>
            <a:off x="1533363" y="3463517"/>
            <a:ext cx="7315200" cy="1161288"/>
          </a:xfrm>
          <a:custGeom>
            <a:rect b="b" l="l" r="r" t="t"/>
            <a:pathLst>
              <a:path extrusionOk="0" h="1161288" w="7315200">
                <a:moveTo>
                  <a:pt x="0" y="0"/>
                </a:moveTo>
                <a:lnTo>
                  <a:pt x="7315200" y="0"/>
                </a:lnTo>
                <a:lnTo>
                  <a:pt x="7315200" y="1161288"/>
                </a:lnTo>
                <a:lnTo>
                  <a:pt x="0" y="1161288"/>
                </a:lnTo>
                <a:lnTo>
                  <a:pt x="0" y="0"/>
                </a:lnTo>
                <a:close/>
              </a:path>
            </a:pathLst>
          </a:custGeom>
          <a:blipFill rotWithShape="1">
            <a:blip r:embed="rId5">
              <a:alphaModFix/>
            </a:blip>
            <a:stretch>
              <a:fillRect b="0" l="0" r="0" t="0"/>
            </a:stretch>
          </a:blipFill>
          <a:ln>
            <a:noFill/>
          </a:ln>
        </p:spPr>
      </p:sp>
      <p:sp>
        <p:nvSpPr>
          <p:cNvPr id="552" name="Google Shape;552;p25"/>
          <p:cNvSpPr txBox="1"/>
          <p:nvPr/>
        </p:nvSpPr>
        <p:spPr>
          <a:xfrm>
            <a:off x="1778022" y="5581567"/>
            <a:ext cx="7276943" cy="1362711"/>
          </a:xfrm>
          <a:prstGeom prst="rect">
            <a:avLst/>
          </a:prstGeom>
          <a:noFill/>
          <a:ln>
            <a:noFill/>
          </a:ln>
        </p:spPr>
        <p:txBody>
          <a:bodyPr anchorCtr="0" anchor="t" bIns="0" lIns="0" spcFirstLastPara="1" rIns="0" wrap="square" tIns="0">
            <a:spAutoFit/>
          </a:bodyPr>
          <a:lstStyle/>
          <a:p>
            <a:pPr indent="0" lvl="0" marL="0" marR="0" rtl="0" algn="ctr">
              <a:lnSpc>
                <a:spcPct val="140015"/>
              </a:lnSpc>
              <a:spcBef>
                <a:spcPts val="0"/>
              </a:spcBef>
              <a:spcAft>
                <a:spcPts val="0"/>
              </a:spcAft>
              <a:buNone/>
            </a:pPr>
            <a:r>
              <a:rPr b="0" i="0" lang="en-US" sz="2599" u="none" cap="none" strike="noStrike">
                <a:solidFill>
                  <a:srgbClr val="A67562"/>
                </a:solidFill>
                <a:latin typeface="Open Sans"/>
                <a:ea typeface="Open Sans"/>
                <a:cs typeface="Open Sans"/>
                <a:sym typeface="Open Sans"/>
              </a:rPr>
              <a:t>Change-Step is a step that involves moving the weight from one foot to the other, with a slight pause in between.</a:t>
            </a:r>
            <a:endParaRPr/>
          </a:p>
        </p:txBody>
      </p:sp>
      <p:sp>
        <p:nvSpPr>
          <p:cNvPr id="553" name="Google Shape;553;p25"/>
          <p:cNvSpPr txBox="1"/>
          <p:nvPr/>
        </p:nvSpPr>
        <p:spPr>
          <a:xfrm>
            <a:off x="1778022" y="1398339"/>
            <a:ext cx="7276943" cy="2095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Change-Step, Heel-Place and Toepoint</a:t>
            </a:r>
            <a:endParaRPr/>
          </a:p>
        </p:txBody>
      </p:sp>
      <p:sp>
        <p:nvSpPr>
          <p:cNvPr id="554" name="Google Shape;554;p25"/>
          <p:cNvSpPr txBox="1"/>
          <p:nvPr/>
        </p:nvSpPr>
        <p:spPr>
          <a:xfrm>
            <a:off x="1778022" y="4681955"/>
            <a:ext cx="7276943" cy="811532"/>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4799" u="none" cap="none" strike="noStrike">
                <a:solidFill>
                  <a:srgbClr val="A67562"/>
                </a:solidFill>
                <a:latin typeface="Open Sans"/>
                <a:ea typeface="Open Sans"/>
                <a:cs typeface="Open Sans"/>
                <a:sym typeface="Open Sans"/>
              </a:rPr>
              <a:t>Change-Step</a:t>
            </a:r>
            <a:endParaRPr/>
          </a:p>
        </p:txBody>
      </p:sp>
      <p:sp>
        <p:nvSpPr>
          <p:cNvPr id="555" name="Google Shape;555;p25"/>
          <p:cNvSpPr txBox="1"/>
          <p:nvPr/>
        </p:nvSpPr>
        <p:spPr>
          <a:xfrm>
            <a:off x="1778022" y="7315753"/>
            <a:ext cx="7531232" cy="811532"/>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US" sz="4799" u="none" cap="none" strike="noStrike">
                <a:solidFill>
                  <a:srgbClr val="A67562"/>
                </a:solidFill>
                <a:latin typeface="Open Sans"/>
                <a:ea typeface="Open Sans"/>
                <a:cs typeface="Open Sans"/>
                <a:sym typeface="Open Sans"/>
              </a:rPr>
              <a:t>Heel-place and Toepoint</a:t>
            </a:r>
            <a:endParaRPr/>
          </a:p>
        </p:txBody>
      </p:sp>
      <p:sp>
        <p:nvSpPr>
          <p:cNvPr id="556" name="Google Shape;556;p25"/>
          <p:cNvSpPr txBox="1"/>
          <p:nvPr/>
        </p:nvSpPr>
        <p:spPr>
          <a:xfrm>
            <a:off x="1778022" y="8146397"/>
            <a:ext cx="7276943" cy="1362711"/>
          </a:xfrm>
          <a:prstGeom prst="rect">
            <a:avLst/>
          </a:prstGeom>
          <a:noFill/>
          <a:ln>
            <a:noFill/>
          </a:ln>
        </p:spPr>
        <p:txBody>
          <a:bodyPr anchorCtr="0" anchor="t" bIns="0" lIns="0" spcFirstLastPara="1" rIns="0" wrap="square" tIns="0">
            <a:spAutoFit/>
          </a:bodyPr>
          <a:lstStyle/>
          <a:p>
            <a:pPr indent="0" lvl="0" marL="0" marR="0" rtl="0" algn="ctr">
              <a:lnSpc>
                <a:spcPct val="140015"/>
              </a:lnSpc>
              <a:spcBef>
                <a:spcPts val="0"/>
              </a:spcBef>
              <a:spcAft>
                <a:spcPts val="0"/>
              </a:spcAft>
              <a:buNone/>
            </a:pPr>
            <a:r>
              <a:rPr b="0" i="0" lang="en-US" sz="2599" u="none" cap="none" strike="noStrike">
                <a:solidFill>
                  <a:srgbClr val="A67562"/>
                </a:solidFill>
                <a:latin typeface="Open Sans"/>
                <a:ea typeface="Open Sans"/>
                <a:cs typeface="Open Sans"/>
                <a:sym typeface="Open Sans"/>
              </a:rPr>
              <a:t>Heel-place and Toepoint is a step that involves placing the heel of your foot on the ground, then pointing your toes.</a:t>
            </a:r>
            <a:endParaRPr/>
          </a:p>
        </p:txBody>
      </p:sp>
      <p:sp>
        <p:nvSpPr>
          <p:cNvPr id="557" name="Google Shape;557;p25"/>
          <p:cNvSpPr txBox="1"/>
          <p:nvPr/>
        </p:nvSpPr>
        <p:spPr>
          <a:xfrm>
            <a:off x="9856015" y="1714867"/>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Step Pattern</a:t>
            </a:r>
            <a:endParaRPr/>
          </a:p>
        </p:txBody>
      </p:sp>
      <p:sp>
        <p:nvSpPr>
          <p:cNvPr id="558" name="Google Shape;558;p25"/>
          <p:cNvSpPr txBox="1"/>
          <p:nvPr/>
        </p:nvSpPr>
        <p:spPr>
          <a:xfrm>
            <a:off x="9982357" y="2941872"/>
            <a:ext cx="7276943" cy="2887981"/>
          </a:xfrm>
          <a:prstGeom prst="rect">
            <a:avLst/>
          </a:prstGeom>
          <a:noFill/>
          <a:ln>
            <a:noFill/>
          </a:ln>
        </p:spPr>
        <p:txBody>
          <a:bodyPr anchorCtr="0" anchor="t" bIns="0" lIns="0" spcFirstLastPara="1" rIns="0" wrap="square" tIns="0">
            <a:spAutoFit/>
          </a:bodyPr>
          <a:lstStyle/>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Heel-place </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Toepoint </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Step </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Close </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Step</a:t>
            </a:r>
            <a:endParaRPr/>
          </a:p>
        </p:txBody>
      </p:sp>
      <p:sp>
        <p:nvSpPr>
          <p:cNvPr id="559" name="Google Shape;559;p25"/>
          <p:cNvSpPr txBox="1"/>
          <p:nvPr/>
        </p:nvSpPr>
        <p:spPr>
          <a:xfrm>
            <a:off x="9856015" y="6372778"/>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Counting</a:t>
            </a:r>
            <a:endParaRPr/>
          </a:p>
        </p:txBody>
      </p:sp>
      <p:sp>
        <p:nvSpPr>
          <p:cNvPr id="560" name="Google Shape;560;p25"/>
          <p:cNvSpPr txBox="1"/>
          <p:nvPr/>
        </p:nvSpPr>
        <p:spPr>
          <a:xfrm>
            <a:off x="11612080" y="7451070"/>
            <a:ext cx="3764813" cy="752477"/>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4499" u="none" cap="none" strike="noStrike">
                <a:solidFill>
                  <a:srgbClr val="A67562"/>
                </a:solidFill>
                <a:latin typeface="Open Sans"/>
                <a:ea typeface="Open Sans"/>
                <a:cs typeface="Open Sans"/>
                <a:sym typeface="Open Sans"/>
              </a:rPr>
              <a:t>1, 2, 1 and 2</a:t>
            </a:r>
            <a:endParaRPr/>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F685E"/>
        </a:solidFill>
      </p:bgPr>
    </p:bg>
    <p:spTree>
      <p:nvGrpSpPr>
        <p:cNvPr id="564" name="Shape 564"/>
        <p:cNvGrpSpPr/>
        <p:nvPr/>
      </p:nvGrpSpPr>
      <p:grpSpPr>
        <a:xfrm>
          <a:off x="0" y="0"/>
          <a:ext cx="0" cy="0"/>
          <a:chOff x="0" y="0"/>
          <a:chExt cx="0" cy="0"/>
        </a:xfrm>
      </p:grpSpPr>
      <p:pic>
        <p:nvPicPr>
          <p:cNvPr id="565" name="Google Shape;565;p26"/>
          <p:cNvPicPr preferRelativeResize="0"/>
          <p:nvPr/>
        </p:nvPicPr>
        <p:blipFill rotWithShape="1">
          <a:blip r:embed="rId3">
            <a:alphaModFix/>
          </a:blip>
          <a:srcRect b="6364" l="0" r="0" t="6364"/>
          <a:stretch/>
        </p:blipFill>
        <p:spPr>
          <a:xfrm>
            <a:off x="1028700" y="208055"/>
            <a:ext cx="5180560" cy="4761995"/>
          </a:xfrm>
          <a:prstGeom prst="rect">
            <a:avLst/>
          </a:prstGeom>
          <a:noFill/>
          <a:ln>
            <a:noFill/>
          </a:ln>
        </p:spPr>
      </p:pic>
      <p:sp>
        <p:nvSpPr>
          <p:cNvPr id="566" name="Google Shape;566;p26"/>
          <p:cNvSpPr/>
          <p:nvPr/>
        </p:nvSpPr>
        <p:spPr>
          <a:xfrm>
            <a:off x="13494487"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4">
              <a:alphaModFix/>
            </a:blip>
            <a:stretch>
              <a:fillRect b="0" l="0" r="0" t="0"/>
            </a:stretch>
          </a:blipFill>
          <a:ln>
            <a:noFill/>
          </a:ln>
        </p:spPr>
      </p:sp>
      <p:pic>
        <p:nvPicPr>
          <p:cNvPr id="567" name="Google Shape;567;p26"/>
          <p:cNvPicPr preferRelativeResize="0"/>
          <p:nvPr/>
        </p:nvPicPr>
        <p:blipFill rotWithShape="1">
          <a:blip r:embed="rId5">
            <a:alphaModFix/>
          </a:blip>
          <a:srcRect b="6463" l="0" r="0" t="6464"/>
          <a:stretch/>
        </p:blipFill>
        <p:spPr>
          <a:xfrm>
            <a:off x="1028700" y="5143500"/>
            <a:ext cx="5180560" cy="4761995"/>
          </a:xfrm>
          <a:prstGeom prst="rect">
            <a:avLst/>
          </a:prstGeom>
          <a:noFill/>
          <a:ln>
            <a:noFill/>
          </a:ln>
        </p:spPr>
      </p:pic>
      <p:pic>
        <p:nvPicPr>
          <p:cNvPr id="568" name="Google Shape;568;p26"/>
          <p:cNvPicPr preferRelativeResize="0"/>
          <p:nvPr/>
        </p:nvPicPr>
        <p:blipFill rotWithShape="1">
          <a:blip r:embed="rId6">
            <a:alphaModFix/>
          </a:blip>
          <a:srcRect b="4886" l="0" r="0" t="4886"/>
          <a:stretch/>
        </p:blipFill>
        <p:spPr>
          <a:xfrm>
            <a:off x="6553720" y="208055"/>
            <a:ext cx="5180560" cy="4761995"/>
          </a:xfrm>
          <a:prstGeom prst="rect">
            <a:avLst/>
          </a:prstGeom>
          <a:noFill/>
          <a:ln>
            <a:noFill/>
          </a:ln>
        </p:spPr>
      </p:pic>
      <p:pic>
        <p:nvPicPr>
          <p:cNvPr id="569" name="Google Shape;569;p26"/>
          <p:cNvPicPr preferRelativeResize="0"/>
          <p:nvPr/>
        </p:nvPicPr>
        <p:blipFill rotWithShape="1">
          <a:blip r:embed="rId7">
            <a:alphaModFix/>
          </a:blip>
          <a:srcRect b="3930" l="0" r="0" t="3931"/>
          <a:stretch/>
        </p:blipFill>
        <p:spPr>
          <a:xfrm>
            <a:off x="6553720" y="5143500"/>
            <a:ext cx="5180560" cy="4761995"/>
          </a:xfrm>
          <a:prstGeom prst="rect">
            <a:avLst/>
          </a:prstGeom>
          <a:noFill/>
          <a:ln>
            <a:noFill/>
          </a:ln>
        </p:spPr>
      </p:pic>
      <p:pic>
        <p:nvPicPr>
          <p:cNvPr id="570" name="Google Shape;570;p26"/>
          <p:cNvPicPr preferRelativeResize="0"/>
          <p:nvPr/>
        </p:nvPicPr>
        <p:blipFill rotWithShape="1">
          <a:blip r:embed="rId8">
            <a:alphaModFix/>
          </a:blip>
          <a:srcRect b="5786" l="0" r="0" t="5786"/>
          <a:stretch/>
        </p:blipFill>
        <p:spPr>
          <a:xfrm>
            <a:off x="12078740" y="3074585"/>
            <a:ext cx="5180560" cy="4761995"/>
          </a:xfrm>
          <a:prstGeom prst="rect">
            <a:avLst/>
          </a:prstGeom>
          <a:noFill/>
          <a:ln>
            <a:noFill/>
          </a:ln>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AE8"/>
        </a:solidFill>
      </p:bgPr>
    </p:bg>
    <p:spTree>
      <p:nvGrpSpPr>
        <p:cNvPr id="574" name="Shape 574"/>
        <p:cNvGrpSpPr/>
        <p:nvPr/>
      </p:nvGrpSpPr>
      <p:grpSpPr>
        <a:xfrm>
          <a:off x="0" y="0"/>
          <a:ext cx="0" cy="0"/>
          <a:chOff x="0" y="0"/>
          <a:chExt cx="0" cy="0"/>
        </a:xfrm>
      </p:grpSpPr>
      <p:sp>
        <p:nvSpPr>
          <p:cNvPr id="575" name="Google Shape;575;p27"/>
          <p:cNvSpPr/>
          <p:nvPr/>
        </p:nvSpPr>
        <p:spPr>
          <a:xfrm>
            <a:off x="-4793513"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576" name="Google Shape;576;p27"/>
          <p:cNvSpPr/>
          <p:nvPr/>
        </p:nvSpPr>
        <p:spPr>
          <a:xfrm>
            <a:off x="13494487"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577" name="Google Shape;577;p27"/>
          <p:cNvSpPr txBox="1"/>
          <p:nvPr/>
        </p:nvSpPr>
        <p:spPr>
          <a:xfrm>
            <a:off x="1047829" y="1864276"/>
            <a:ext cx="7276943" cy="114427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0" i="0" lang="en-US" sz="6699" u="none" cap="none" strike="noStrike">
                <a:solidFill>
                  <a:srgbClr val="A67562"/>
                </a:solidFill>
                <a:latin typeface="Playfair Display Black"/>
                <a:ea typeface="Playfair Display Black"/>
                <a:cs typeface="Playfair Display Black"/>
                <a:sym typeface="Playfair Display Black"/>
              </a:rPr>
              <a:t>Shuffling</a:t>
            </a:r>
            <a:endParaRPr/>
          </a:p>
        </p:txBody>
      </p:sp>
      <p:sp>
        <p:nvSpPr>
          <p:cNvPr id="578" name="Google Shape;578;p27"/>
          <p:cNvSpPr txBox="1"/>
          <p:nvPr/>
        </p:nvSpPr>
        <p:spPr>
          <a:xfrm>
            <a:off x="1155042" y="4956083"/>
            <a:ext cx="7276943" cy="1526541"/>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0" i="0" lang="en-US" sz="2899" u="none" cap="none" strike="noStrike">
                <a:solidFill>
                  <a:srgbClr val="A67562"/>
                </a:solidFill>
                <a:latin typeface="Open Sans"/>
                <a:ea typeface="Open Sans"/>
                <a:cs typeface="Open Sans"/>
                <a:sym typeface="Open Sans"/>
              </a:rPr>
              <a:t>The shuffling dance step is a basic step in the shuffle dance style. It is a combination of two movements: a hop and a slide.</a:t>
            </a:r>
            <a:endParaRPr/>
          </a:p>
        </p:txBody>
      </p:sp>
      <p:sp>
        <p:nvSpPr>
          <p:cNvPr id="579" name="Google Shape;579;p27"/>
          <p:cNvSpPr txBox="1"/>
          <p:nvPr/>
        </p:nvSpPr>
        <p:spPr>
          <a:xfrm>
            <a:off x="9517870" y="2894247"/>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Step Pattern</a:t>
            </a:r>
            <a:endParaRPr/>
          </a:p>
        </p:txBody>
      </p:sp>
      <p:sp>
        <p:nvSpPr>
          <p:cNvPr id="580" name="Google Shape;580;p27"/>
          <p:cNvSpPr txBox="1"/>
          <p:nvPr/>
        </p:nvSpPr>
        <p:spPr>
          <a:xfrm>
            <a:off x="9982357" y="4061377"/>
            <a:ext cx="7276943" cy="1206501"/>
          </a:xfrm>
          <a:prstGeom prst="rect">
            <a:avLst/>
          </a:prstGeom>
          <a:noFill/>
          <a:ln>
            <a:noFill/>
          </a:ln>
        </p:spPr>
        <p:txBody>
          <a:bodyPr anchorCtr="0" anchor="t" bIns="0" lIns="0" spcFirstLastPara="1" rIns="0" wrap="square" tIns="0">
            <a:spAutoFit/>
          </a:bodyPr>
          <a:lstStyle/>
          <a:p>
            <a:pPr indent="-377820" lvl="1" marL="755639" marR="0" rtl="0" algn="just">
              <a:lnSpc>
                <a:spcPct val="140011"/>
              </a:lnSpc>
              <a:spcBef>
                <a:spcPts val="0"/>
              </a:spcBef>
              <a:spcAft>
                <a:spcPts val="0"/>
              </a:spcAft>
              <a:buClr>
                <a:srgbClr val="A67562"/>
              </a:buClr>
              <a:buSzPts val="3499"/>
              <a:buFont typeface="Arial"/>
              <a:buChar char="•"/>
            </a:pPr>
            <a:r>
              <a:rPr b="0" i="0" lang="en-US" sz="3499" u="none" cap="none" strike="noStrike">
                <a:solidFill>
                  <a:srgbClr val="A67562"/>
                </a:solidFill>
                <a:latin typeface="Open Sans"/>
                <a:ea typeface="Open Sans"/>
                <a:cs typeface="Open Sans"/>
                <a:sym typeface="Open Sans"/>
              </a:rPr>
              <a:t>Both feet flat on floor</a:t>
            </a:r>
            <a:endParaRPr/>
          </a:p>
          <a:p>
            <a:pPr indent="-377820" lvl="1" marL="755639" marR="0" rtl="0" algn="just">
              <a:lnSpc>
                <a:spcPct val="140011"/>
              </a:lnSpc>
              <a:spcBef>
                <a:spcPts val="0"/>
              </a:spcBef>
              <a:spcAft>
                <a:spcPts val="0"/>
              </a:spcAft>
              <a:buClr>
                <a:srgbClr val="A67562"/>
              </a:buClr>
              <a:buSzPts val="3499"/>
              <a:buFont typeface="Arial"/>
              <a:buChar char="•"/>
            </a:pPr>
            <a:r>
              <a:rPr b="0" i="0" lang="en-US" sz="3499" u="none" cap="none" strike="noStrike">
                <a:solidFill>
                  <a:srgbClr val="A67562"/>
                </a:solidFill>
                <a:latin typeface="Open Sans"/>
                <a:ea typeface="Open Sans"/>
                <a:cs typeface="Open Sans"/>
                <a:sym typeface="Open Sans"/>
              </a:rPr>
              <a:t>Take tiny slides steps</a:t>
            </a:r>
            <a:endParaRPr/>
          </a:p>
        </p:txBody>
      </p:sp>
      <p:sp>
        <p:nvSpPr>
          <p:cNvPr id="581" name="Google Shape;581;p27"/>
          <p:cNvSpPr txBox="1"/>
          <p:nvPr/>
        </p:nvSpPr>
        <p:spPr>
          <a:xfrm>
            <a:off x="9517870" y="5772763"/>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Counting</a:t>
            </a:r>
            <a:endParaRPr/>
          </a:p>
        </p:txBody>
      </p:sp>
      <p:sp>
        <p:nvSpPr>
          <p:cNvPr id="582" name="Google Shape;582;p27"/>
          <p:cNvSpPr txBox="1"/>
          <p:nvPr/>
        </p:nvSpPr>
        <p:spPr>
          <a:xfrm>
            <a:off x="11273935" y="7089815"/>
            <a:ext cx="3764813" cy="752477"/>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4499" u="none" cap="none" strike="noStrike">
                <a:solidFill>
                  <a:srgbClr val="A67562"/>
                </a:solidFill>
                <a:latin typeface="Open Sans"/>
                <a:ea typeface="Open Sans"/>
                <a:cs typeface="Open Sans"/>
                <a:sym typeface="Open Sans"/>
              </a:rPr>
              <a:t>1 and, 2 and</a:t>
            </a:r>
            <a:endParaRPr/>
          </a:p>
        </p:txBody>
      </p:sp>
      <p:sp>
        <p:nvSpPr>
          <p:cNvPr id="583" name="Google Shape;583;p27"/>
          <p:cNvSpPr txBox="1"/>
          <p:nvPr/>
        </p:nvSpPr>
        <p:spPr>
          <a:xfrm>
            <a:off x="1155042" y="6645193"/>
            <a:ext cx="7276943" cy="2277111"/>
          </a:xfrm>
          <a:prstGeom prst="rect">
            <a:avLst/>
          </a:prstGeom>
          <a:noFill/>
          <a:ln>
            <a:noFill/>
          </a:ln>
        </p:spPr>
        <p:txBody>
          <a:bodyPr anchorCtr="0" anchor="t" bIns="0" lIns="0" spcFirstLastPara="1" rIns="0" wrap="square" tIns="0">
            <a:spAutoFit/>
          </a:bodyPr>
          <a:lstStyle/>
          <a:p>
            <a:pPr indent="0" lvl="0" marL="0" marR="0" rtl="0" algn="ctr">
              <a:lnSpc>
                <a:spcPct val="140015"/>
              </a:lnSpc>
              <a:spcBef>
                <a:spcPts val="0"/>
              </a:spcBef>
              <a:spcAft>
                <a:spcPts val="0"/>
              </a:spcAft>
              <a:buNone/>
            </a:pPr>
            <a:r>
              <a:rPr b="0" i="0" lang="en-US" sz="2599" u="none" cap="none" strike="noStrike">
                <a:solidFill>
                  <a:srgbClr val="A67562"/>
                </a:solidFill>
                <a:latin typeface="Open Sans"/>
                <a:ea typeface="Open Sans"/>
                <a:cs typeface="Open Sans"/>
                <a:sym typeface="Open Sans"/>
              </a:rPr>
              <a:t>The shuffling dance step can be done in place or while moving forward or backward. To move forward, simply continue to hop and slide your feet forward. To move backward, simply continue to hop and slide your feet backward.</a:t>
            </a:r>
            <a:endParaRPr/>
          </a:p>
        </p:txBody>
      </p:sp>
      <p:sp>
        <p:nvSpPr>
          <p:cNvPr id="584" name="Google Shape;584;p27"/>
          <p:cNvSpPr/>
          <p:nvPr/>
        </p:nvSpPr>
        <p:spPr>
          <a:xfrm rot="5400000">
            <a:off x="14483680" y="-310480"/>
            <a:ext cx="3493839" cy="4114800"/>
          </a:xfrm>
          <a:custGeom>
            <a:rect b="b" l="l" r="r" t="t"/>
            <a:pathLst>
              <a:path extrusionOk="0" h="4114800" w="3493839">
                <a:moveTo>
                  <a:pt x="0" y="0"/>
                </a:moveTo>
                <a:lnTo>
                  <a:pt x="3493840" y="0"/>
                </a:lnTo>
                <a:lnTo>
                  <a:pt x="3493840" y="4114800"/>
                </a:lnTo>
                <a:lnTo>
                  <a:pt x="0" y="4114800"/>
                </a:lnTo>
                <a:lnTo>
                  <a:pt x="0" y="0"/>
                </a:lnTo>
                <a:close/>
              </a:path>
            </a:pathLst>
          </a:custGeom>
          <a:blipFill rotWithShape="1">
            <a:blip r:embed="rId4">
              <a:alphaModFix/>
            </a:blip>
            <a:stretch>
              <a:fillRect b="0" l="0" r="0" t="0"/>
            </a:stretch>
          </a:blipFill>
          <a:ln>
            <a:noFill/>
          </a:ln>
        </p:spPr>
      </p:sp>
      <p:sp>
        <p:nvSpPr>
          <p:cNvPr id="585" name="Google Shape;585;p27"/>
          <p:cNvSpPr/>
          <p:nvPr/>
        </p:nvSpPr>
        <p:spPr>
          <a:xfrm>
            <a:off x="1028700" y="3342302"/>
            <a:ext cx="7315200" cy="1161288"/>
          </a:xfrm>
          <a:custGeom>
            <a:rect b="b" l="l" r="r" t="t"/>
            <a:pathLst>
              <a:path extrusionOk="0" h="1161288" w="7315200">
                <a:moveTo>
                  <a:pt x="0" y="0"/>
                </a:moveTo>
                <a:lnTo>
                  <a:pt x="7315200" y="0"/>
                </a:lnTo>
                <a:lnTo>
                  <a:pt x="7315200" y="1161288"/>
                </a:lnTo>
                <a:lnTo>
                  <a:pt x="0" y="1161288"/>
                </a:lnTo>
                <a:lnTo>
                  <a:pt x="0" y="0"/>
                </a:lnTo>
                <a:close/>
              </a:path>
            </a:pathLst>
          </a:custGeom>
          <a:blipFill rotWithShape="1">
            <a:blip r:embed="rId5">
              <a:alphaModFix/>
            </a:blip>
            <a:stretch>
              <a:fillRect b="0" l="0" r="0" t="0"/>
            </a:stretch>
          </a:blipFill>
          <a:ln>
            <a:noFill/>
          </a:ln>
        </p:spPr>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F685E"/>
        </a:solidFill>
      </p:bgPr>
    </p:bg>
    <p:spTree>
      <p:nvGrpSpPr>
        <p:cNvPr id="589" name="Shape 589"/>
        <p:cNvGrpSpPr/>
        <p:nvPr/>
      </p:nvGrpSpPr>
      <p:grpSpPr>
        <a:xfrm>
          <a:off x="0" y="0"/>
          <a:ext cx="0" cy="0"/>
          <a:chOff x="0" y="0"/>
          <a:chExt cx="0" cy="0"/>
        </a:xfrm>
      </p:grpSpPr>
      <p:pic>
        <p:nvPicPr>
          <p:cNvPr id="590" name="Google Shape;590;p28"/>
          <p:cNvPicPr preferRelativeResize="0"/>
          <p:nvPr/>
        </p:nvPicPr>
        <p:blipFill rotWithShape="1">
          <a:blip r:embed="rId3">
            <a:alphaModFix/>
          </a:blip>
          <a:srcRect b="0" l="2339" r="2338" t="0"/>
          <a:stretch/>
        </p:blipFill>
        <p:spPr>
          <a:xfrm>
            <a:off x="1953387" y="1941843"/>
            <a:ext cx="6313302" cy="6403314"/>
          </a:xfrm>
          <a:prstGeom prst="rect">
            <a:avLst/>
          </a:prstGeom>
          <a:noFill/>
          <a:ln>
            <a:noFill/>
          </a:ln>
        </p:spPr>
      </p:pic>
      <p:sp>
        <p:nvSpPr>
          <p:cNvPr id="591" name="Google Shape;591;p28"/>
          <p:cNvSpPr/>
          <p:nvPr/>
        </p:nvSpPr>
        <p:spPr>
          <a:xfrm>
            <a:off x="13494487"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4">
              <a:alphaModFix/>
            </a:blip>
            <a:stretch>
              <a:fillRect b="0" l="0" r="0" t="0"/>
            </a:stretch>
          </a:blipFill>
          <a:ln>
            <a:noFill/>
          </a:ln>
        </p:spPr>
      </p:sp>
      <p:pic>
        <p:nvPicPr>
          <p:cNvPr id="592" name="Google Shape;592;p28"/>
          <p:cNvPicPr preferRelativeResize="0"/>
          <p:nvPr/>
        </p:nvPicPr>
        <p:blipFill rotWithShape="1">
          <a:blip r:embed="rId5">
            <a:alphaModFix/>
          </a:blip>
          <a:srcRect b="0" l="23708" r="23707" t="0"/>
          <a:stretch/>
        </p:blipFill>
        <p:spPr>
          <a:xfrm>
            <a:off x="8694183" y="1941843"/>
            <a:ext cx="6313302" cy="6403314"/>
          </a:xfrm>
          <a:prstGeom prst="rect">
            <a:avLst/>
          </a:prstGeom>
          <a:noFill/>
          <a:ln>
            <a:noFill/>
          </a:ln>
        </p:spPr>
      </p:pic>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3A194"/>
        </a:solidFill>
      </p:bgPr>
    </p:bg>
    <p:spTree>
      <p:nvGrpSpPr>
        <p:cNvPr id="596" name="Shape 596"/>
        <p:cNvGrpSpPr/>
        <p:nvPr/>
      </p:nvGrpSpPr>
      <p:grpSpPr>
        <a:xfrm>
          <a:off x="0" y="0"/>
          <a:ext cx="0" cy="0"/>
          <a:chOff x="0" y="0"/>
          <a:chExt cx="0" cy="0"/>
        </a:xfrm>
      </p:grpSpPr>
      <p:sp>
        <p:nvSpPr>
          <p:cNvPr id="597" name="Google Shape;597;p29"/>
          <p:cNvSpPr/>
          <p:nvPr/>
        </p:nvSpPr>
        <p:spPr>
          <a:xfrm>
            <a:off x="1028700" y="3674367"/>
            <a:ext cx="16230600" cy="5583933"/>
          </a:xfrm>
          <a:custGeom>
            <a:rect b="b" l="l" r="r" t="t"/>
            <a:pathLst>
              <a:path extrusionOk="0" h="1888886" w="5490351">
                <a:moveTo>
                  <a:pt x="0" y="0"/>
                </a:moveTo>
                <a:lnTo>
                  <a:pt x="5490351" y="0"/>
                </a:lnTo>
                <a:lnTo>
                  <a:pt x="5490351" y="1888886"/>
                </a:lnTo>
                <a:lnTo>
                  <a:pt x="0" y="1888886"/>
                </a:lnTo>
                <a:close/>
              </a:path>
            </a:pathLst>
          </a:custGeom>
          <a:solidFill>
            <a:srgbClr val="F1E6E4"/>
          </a:solidFill>
          <a:ln>
            <a:noFill/>
          </a:ln>
        </p:spPr>
      </p:sp>
      <p:pic>
        <p:nvPicPr>
          <p:cNvPr id="598" name="Google Shape;598;p29"/>
          <p:cNvPicPr preferRelativeResize="0"/>
          <p:nvPr/>
        </p:nvPicPr>
        <p:blipFill rotWithShape="1">
          <a:blip r:embed="rId3">
            <a:alphaModFix/>
          </a:blip>
          <a:srcRect b="0" l="13477" r="13477" t="0"/>
          <a:stretch/>
        </p:blipFill>
        <p:spPr>
          <a:xfrm>
            <a:off x="3089425" y="1488827"/>
            <a:ext cx="12109150" cy="4371080"/>
          </a:xfrm>
          <a:prstGeom prst="rect">
            <a:avLst/>
          </a:prstGeom>
          <a:noFill/>
          <a:ln>
            <a:noFill/>
          </a:ln>
        </p:spPr>
      </p:pic>
      <p:sp>
        <p:nvSpPr>
          <p:cNvPr id="599" name="Google Shape;599;p29"/>
          <p:cNvSpPr/>
          <p:nvPr/>
        </p:nvSpPr>
        <p:spPr>
          <a:xfrm>
            <a:off x="14759836" y="-3528164"/>
            <a:ext cx="7056327" cy="7056327"/>
          </a:xfrm>
          <a:custGeom>
            <a:rect b="b" l="l" r="r" t="t"/>
            <a:pathLst>
              <a:path extrusionOk="0" h="7056327" w="7056327">
                <a:moveTo>
                  <a:pt x="0" y="0"/>
                </a:moveTo>
                <a:lnTo>
                  <a:pt x="7056328" y="0"/>
                </a:lnTo>
                <a:lnTo>
                  <a:pt x="7056328" y="7056328"/>
                </a:lnTo>
                <a:lnTo>
                  <a:pt x="0" y="7056328"/>
                </a:lnTo>
                <a:lnTo>
                  <a:pt x="0" y="0"/>
                </a:lnTo>
                <a:close/>
              </a:path>
            </a:pathLst>
          </a:custGeom>
          <a:blipFill rotWithShape="1">
            <a:blip r:embed="rId4">
              <a:alphaModFix/>
            </a:blip>
            <a:stretch>
              <a:fillRect b="0" l="0" r="0" t="0"/>
            </a:stretch>
          </a:blipFill>
          <a:ln>
            <a:noFill/>
          </a:ln>
        </p:spPr>
      </p:sp>
      <p:sp>
        <p:nvSpPr>
          <p:cNvPr id="600" name="Google Shape;600;p29"/>
          <p:cNvSpPr/>
          <p:nvPr/>
        </p:nvSpPr>
        <p:spPr>
          <a:xfrm>
            <a:off x="-3528164" y="-3528164"/>
            <a:ext cx="7056327" cy="7056327"/>
          </a:xfrm>
          <a:custGeom>
            <a:rect b="b" l="l" r="r" t="t"/>
            <a:pathLst>
              <a:path extrusionOk="0" h="7056327" w="7056327">
                <a:moveTo>
                  <a:pt x="0" y="0"/>
                </a:moveTo>
                <a:lnTo>
                  <a:pt x="7056328" y="0"/>
                </a:lnTo>
                <a:lnTo>
                  <a:pt x="7056328" y="7056328"/>
                </a:lnTo>
                <a:lnTo>
                  <a:pt x="0" y="7056328"/>
                </a:lnTo>
                <a:lnTo>
                  <a:pt x="0" y="0"/>
                </a:lnTo>
                <a:close/>
              </a:path>
            </a:pathLst>
          </a:custGeom>
          <a:blipFill rotWithShape="1">
            <a:blip r:embed="rId4">
              <a:alphaModFix/>
            </a:blip>
            <a:stretch>
              <a:fillRect b="0" l="0" r="0" t="0"/>
            </a:stretch>
          </a:blipFill>
          <a:ln>
            <a:noFill/>
          </a:ln>
        </p:spPr>
      </p:sp>
      <p:sp>
        <p:nvSpPr>
          <p:cNvPr id="601" name="Google Shape;601;p29"/>
          <p:cNvSpPr/>
          <p:nvPr/>
        </p:nvSpPr>
        <p:spPr>
          <a:xfrm>
            <a:off x="-1748790" y="-1384427"/>
            <a:ext cx="3497580" cy="4114800"/>
          </a:xfrm>
          <a:custGeom>
            <a:rect b="b" l="l" r="r" t="t"/>
            <a:pathLst>
              <a:path extrusionOk="0" h="4114800" w="3497580">
                <a:moveTo>
                  <a:pt x="0" y="0"/>
                </a:moveTo>
                <a:lnTo>
                  <a:pt x="3497580" y="0"/>
                </a:lnTo>
                <a:lnTo>
                  <a:pt x="3497580" y="4114800"/>
                </a:lnTo>
                <a:lnTo>
                  <a:pt x="0" y="4114800"/>
                </a:lnTo>
                <a:lnTo>
                  <a:pt x="0" y="0"/>
                </a:lnTo>
                <a:close/>
              </a:path>
            </a:pathLst>
          </a:custGeom>
          <a:blipFill rotWithShape="1">
            <a:blip r:embed="rId5">
              <a:alphaModFix/>
            </a:blip>
            <a:stretch>
              <a:fillRect b="0" l="0" r="0" t="0"/>
            </a:stretch>
          </a:blipFill>
          <a:ln>
            <a:noFill/>
          </a:ln>
        </p:spPr>
      </p:sp>
      <p:sp>
        <p:nvSpPr>
          <p:cNvPr id="602" name="Google Shape;602;p29"/>
          <p:cNvSpPr txBox="1"/>
          <p:nvPr/>
        </p:nvSpPr>
        <p:spPr>
          <a:xfrm>
            <a:off x="3089425" y="6827993"/>
            <a:ext cx="12109150" cy="1471931"/>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799" u="none" cap="none" strike="noStrike">
                <a:solidFill>
                  <a:srgbClr val="7D331F"/>
                </a:solidFill>
                <a:latin typeface="Open Sans"/>
                <a:ea typeface="Open Sans"/>
                <a:cs typeface="Open Sans"/>
                <a:sym typeface="Open Sans"/>
              </a:rPr>
              <a:t>A 3/4 dance step is a type of dance step that is performed in a 3/4 time signature. This means that there are three beats in each measure, and each beat is equal to one quarter note.</a:t>
            </a:r>
            <a:endParaRPr/>
          </a:p>
        </p:txBody>
      </p:sp>
      <p:sp>
        <p:nvSpPr>
          <p:cNvPr id="603" name="Google Shape;603;p29"/>
          <p:cNvSpPr txBox="1"/>
          <p:nvPr/>
        </p:nvSpPr>
        <p:spPr>
          <a:xfrm>
            <a:off x="1028700" y="5160851"/>
            <a:ext cx="16230600" cy="1252856"/>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0" i="0" lang="en-US" sz="7299" u="none" cap="none" strike="noStrike">
                <a:solidFill>
                  <a:srgbClr val="7D331F"/>
                </a:solidFill>
                <a:latin typeface="Playfair Display Black"/>
                <a:ea typeface="Playfair Display Black"/>
                <a:cs typeface="Playfair Display Black"/>
                <a:sym typeface="Playfair Display Black"/>
              </a:rPr>
              <a:t>3/4 TIME DANCE STEPS</a:t>
            </a:r>
            <a:endParaRPr/>
          </a:p>
        </p:txBody>
      </p:sp>
      <p:sp>
        <p:nvSpPr>
          <p:cNvPr id="604" name="Google Shape;604;p29"/>
          <p:cNvSpPr/>
          <p:nvPr/>
        </p:nvSpPr>
        <p:spPr>
          <a:xfrm>
            <a:off x="15510510" y="-1384427"/>
            <a:ext cx="3497580" cy="4114800"/>
          </a:xfrm>
          <a:custGeom>
            <a:rect b="b" l="l" r="r" t="t"/>
            <a:pathLst>
              <a:path extrusionOk="0" h="4114800" w="3497580">
                <a:moveTo>
                  <a:pt x="0" y="0"/>
                </a:moveTo>
                <a:lnTo>
                  <a:pt x="3497580" y="0"/>
                </a:lnTo>
                <a:lnTo>
                  <a:pt x="3497580" y="4114800"/>
                </a:lnTo>
                <a:lnTo>
                  <a:pt x="0" y="4114800"/>
                </a:lnTo>
                <a:lnTo>
                  <a:pt x="0" y="0"/>
                </a:lnTo>
                <a:close/>
              </a:path>
            </a:pathLst>
          </a:custGeom>
          <a:blipFill rotWithShape="1">
            <a:blip r:embed="rId5">
              <a:alphaModFix/>
            </a:blip>
            <a:stretch>
              <a:fillRect b="0" l="0" r="0" t="0"/>
            </a:stretch>
          </a:blipFill>
          <a:ln>
            <a:noFill/>
          </a:ln>
        </p:spPr>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2B8"/>
        </a:solidFill>
      </p:bgPr>
    </p:bg>
    <p:spTree>
      <p:nvGrpSpPr>
        <p:cNvPr id="125" name="Shape 125"/>
        <p:cNvGrpSpPr/>
        <p:nvPr/>
      </p:nvGrpSpPr>
      <p:grpSpPr>
        <a:xfrm>
          <a:off x="0" y="0"/>
          <a:ext cx="0" cy="0"/>
          <a:chOff x="0" y="0"/>
          <a:chExt cx="0" cy="0"/>
        </a:xfrm>
      </p:grpSpPr>
      <p:sp>
        <p:nvSpPr>
          <p:cNvPr id="126" name="Google Shape;126;p3"/>
          <p:cNvSpPr/>
          <p:nvPr/>
        </p:nvSpPr>
        <p:spPr>
          <a:xfrm>
            <a:off x="13278137" y="0"/>
            <a:ext cx="5009863" cy="10287000"/>
          </a:xfrm>
          <a:custGeom>
            <a:rect b="b" l="l" r="r" t="t"/>
            <a:pathLst>
              <a:path extrusionOk="0" h="3443065" w="1676804">
                <a:moveTo>
                  <a:pt x="0" y="0"/>
                </a:moveTo>
                <a:lnTo>
                  <a:pt x="1676804" y="0"/>
                </a:lnTo>
                <a:lnTo>
                  <a:pt x="1676804" y="3443065"/>
                </a:lnTo>
                <a:lnTo>
                  <a:pt x="0" y="3443065"/>
                </a:lnTo>
                <a:close/>
              </a:path>
            </a:pathLst>
          </a:custGeom>
          <a:solidFill>
            <a:srgbClr val="C3A194"/>
          </a:solidFill>
          <a:ln>
            <a:noFill/>
          </a:ln>
        </p:spPr>
      </p:sp>
      <p:sp>
        <p:nvSpPr>
          <p:cNvPr id="127" name="Google Shape;127;p3"/>
          <p:cNvSpPr/>
          <p:nvPr/>
        </p:nvSpPr>
        <p:spPr>
          <a:xfrm>
            <a:off x="12407348" y="617220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cxnSp>
        <p:nvCxnSpPr>
          <p:cNvPr id="128" name="Google Shape;128;p3"/>
          <p:cNvCxnSpPr/>
          <p:nvPr/>
        </p:nvCxnSpPr>
        <p:spPr>
          <a:xfrm>
            <a:off x="12478865" y="3353689"/>
            <a:ext cx="4229973" cy="0"/>
          </a:xfrm>
          <a:prstGeom prst="straightConnector1">
            <a:avLst/>
          </a:prstGeom>
          <a:noFill/>
          <a:ln cap="rnd" cmpd="sng" w="133350">
            <a:solidFill>
              <a:srgbClr val="C3A194"/>
            </a:solidFill>
            <a:prstDash val="solid"/>
            <a:round/>
            <a:headEnd len="lg" w="lg" type="diamond"/>
            <a:tailEnd len="lg" w="lg" type="diamond"/>
          </a:ln>
        </p:spPr>
      </p:cxnSp>
      <p:sp>
        <p:nvSpPr>
          <p:cNvPr id="129" name="Google Shape;129;p3"/>
          <p:cNvSpPr/>
          <p:nvPr/>
        </p:nvSpPr>
        <p:spPr>
          <a:xfrm>
            <a:off x="-4793513" y="-4778172"/>
            <a:ext cx="9587026" cy="9587026"/>
          </a:xfrm>
          <a:custGeom>
            <a:rect b="b" l="l" r="r" t="t"/>
            <a:pathLst>
              <a:path extrusionOk="0" h="9587026" w="9587026">
                <a:moveTo>
                  <a:pt x="0" y="0"/>
                </a:moveTo>
                <a:lnTo>
                  <a:pt x="9587026" y="0"/>
                </a:lnTo>
                <a:lnTo>
                  <a:pt x="9587026" y="9587027"/>
                </a:lnTo>
                <a:lnTo>
                  <a:pt x="0" y="9587027"/>
                </a:lnTo>
                <a:lnTo>
                  <a:pt x="0" y="0"/>
                </a:lnTo>
                <a:close/>
              </a:path>
            </a:pathLst>
          </a:custGeom>
          <a:blipFill rotWithShape="1">
            <a:blip r:embed="rId4">
              <a:alphaModFix/>
            </a:blip>
            <a:stretch>
              <a:fillRect b="0" l="0" r="0" t="0"/>
            </a:stretch>
          </a:blipFill>
          <a:ln>
            <a:noFill/>
          </a:ln>
        </p:spPr>
      </p:sp>
      <p:sp>
        <p:nvSpPr>
          <p:cNvPr id="130" name="Google Shape;130;p3"/>
          <p:cNvSpPr/>
          <p:nvPr/>
        </p:nvSpPr>
        <p:spPr>
          <a:xfrm>
            <a:off x="-2619583" y="7200900"/>
            <a:ext cx="4546740" cy="4114800"/>
          </a:xfrm>
          <a:custGeom>
            <a:rect b="b" l="l" r="r" t="t"/>
            <a:pathLst>
              <a:path extrusionOk="0" h="4114800" w="4546740">
                <a:moveTo>
                  <a:pt x="0" y="0"/>
                </a:moveTo>
                <a:lnTo>
                  <a:pt x="4546740" y="0"/>
                </a:lnTo>
                <a:lnTo>
                  <a:pt x="4546740" y="4114800"/>
                </a:lnTo>
                <a:lnTo>
                  <a:pt x="0" y="4114800"/>
                </a:lnTo>
                <a:lnTo>
                  <a:pt x="0" y="0"/>
                </a:lnTo>
                <a:close/>
              </a:path>
            </a:pathLst>
          </a:custGeom>
          <a:blipFill rotWithShape="1">
            <a:blip r:embed="rId5">
              <a:alphaModFix/>
            </a:blip>
            <a:stretch>
              <a:fillRect b="0" l="0" r="0" t="0"/>
            </a:stretch>
          </a:blipFill>
          <a:ln>
            <a:noFill/>
          </a:ln>
        </p:spPr>
      </p:sp>
      <p:sp>
        <p:nvSpPr>
          <p:cNvPr id="131" name="Google Shape;131;p3"/>
          <p:cNvSpPr/>
          <p:nvPr/>
        </p:nvSpPr>
        <p:spPr>
          <a:xfrm>
            <a:off x="9144000" y="3544189"/>
            <a:ext cx="8690590" cy="6742811"/>
          </a:xfrm>
          <a:custGeom>
            <a:rect b="b" l="l" r="r" t="t"/>
            <a:pathLst>
              <a:path extrusionOk="0" h="6742811" w="8690590">
                <a:moveTo>
                  <a:pt x="0" y="0"/>
                </a:moveTo>
                <a:lnTo>
                  <a:pt x="8690590" y="0"/>
                </a:lnTo>
                <a:lnTo>
                  <a:pt x="8690590" y="6742811"/>
                </a:lnTo>
                <a:lnTo>
                  <a:pt x="0" y="6742811"/>
                </a:lnTo>
                <a:lnTo>
                  <a:pt x="0" y="0"/>
                </a:lnTo>
                <a:close/>
              </a:path>
            </a:pathLst>
          </a:custGeom>
          <a:blipFill rotWithShape="1">
            <a:blip r:embed="rId6">
              <a:alphaModFix/>
            </a:blip>
            <a:stretch>
              <a:fillRect b="0" l="0" r="0" t="0"/>
            </a:stretch>
          </a:blipFill>
          <a:ln>
            <a:noFill/>
          </a:ln>
        </p:spPr>
      </p:sp>
      <p:sp>
        <p:nvSpPr>
          <p:cNvPr id="132" name="Google Shape;132;p3"/>
          <p:cNvSpPr/>
          <p:nvPr/>
        </p:nvSpPr>
        <p:spPr>
          <a:xfrm>
            <a:off x="1823107" y="2452683"/>
            <a:ext cx="1136097" cy="880475"/>
          </a:xfrm>
          <a:custGeom>
            <a:rect b="b" l="l" r="r" t="t"/>
            <a:pathLst>
              <a:path extrusionOk="0" h="880475" w="1136097">
                <a:moveTo>
                  <a:pt x="0" y="0"/>
                </a:moveTo>
                <a:lnTo>
                  <a:pt x="1136097" y="0"/>
                </a:lnTo>
                <a:lnTo>
                  <a:pt x="1136097" y="880476"/>
                </a:lnTo>
                <a:lnTo>
                  <a:pt x="0" y="880476"/>
                </a:lnTo>
                <a:lnTo>
                  <a:pt x="0" y="0"/>
                </a:lnTo>
                <a:close/>
              </a:path>
            </a:pathLst>
          </a:custGeom>
          <a:blipFill rotWithShape="1">
            <a:blip r:embed="rId7">
              <a:alphaModFix/>
            </a:blip>
            <a:stretch>
              <a:fillRect b="0" l="0" r="0" t="0"/>
            </a:stretch>
          </a:blipFill>
          <a:ln>
            <a:noFill/>
          </a:ln>
        </p:spPr>
      </p:sp>
      <p:cxnSp>
        <p:nvCxnSpPr>
          <p:cNvPr id="133" name="Google Shape;133;p3"/>
          <p:cNvCxnSpPr/>
          <p:nvPr/>
        </p:nvCxnSpPr>
        <p:spPr>
          <a:xfrm>
            <a:off x="3313706" y="5988326"/>
            <a:ext cx="6492240" cy="0"/>
          </a:xfrm>
          <a:prstGeom prst="straightConnector1">
            <a:avLst/>
          </a:prstGeom>
          <a:noFill/>
          <a:ln cap="flat" cmpd="sng" w="38100">
            <a:solidFill>
              <a:srgbClr val="C3A194"/>
            </a:solidFill>
            <a:prstDash val="solid"/>
            <a:round/>
            <a:headEnd len="sm" w="sm" type="none"/>
            <a:tailEnd len="sm" w="sm" type="none"/>
          </a:ln>
        </p:spPr>
      </p:cxnSp>
      <p:sp>
        <p:nvSpPr>
          <p:cNvPr id="134" name="Google Shape;134;p3"/>
          <p:cNvSpPr txBox="1"/>
          <p:nvPr/>
        </p:nvSpPr>
        <p:spPr>
          <a:xfrm>
            <a:off x="2391155" y="3390309"/>
            <a:ext cx="6752845" cy="2333627"/>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US" sz="4499" u="none" cap="none" strike="noStrike">
                <a:solidFill>
                  <a:srgbClr val="3D6259"/>
                </a:solidFill>
                <a:latin typeface="Open Sans"/>
                <a:ea typeface="Open Sans"/>
                <a:cs typeface="Open Sans"/>
                <a:sym typeface="Open Sans"/>
              </a:rPr>
              <a:t>Raise arms</a:t>
            </a:r>
            <a:r>
              <a:rPr b="1" i="0" lang="en-US" sz="4499" u="none" cap="none" strike="noStrike">
                <a:solidFill>
                  <a:srgbClr val="7D331F"/>
                </a:solidFill>
                <a:latin typeface="Open Sans"/>
                <a:ea typeface="Open Sans"/>
                <a:cs typeface="Open Sans"/>
                <a:sym typeface="Open Sans"/>
              </a:rPr>
              <a:t> in shoulder level to </a:t>
            </a:r>
            <a:r>
              <a:rPr b="1" i="0" lang="en-US" sz="4499" u="none" cap="none" strike="noStrike">
                <a:solidFill>
                  <a:srgbClr val="3D6259"/>
                </a:solidFill>
                <a:latin typeface="Open Sans"/>
                <a:ea typeface="Open Sans"/>
                <a:cs typeface="Open Sans"/>
                <a:sym typeface="Open Sans"/>
              </a:rPr>
              <a:t>form a circle</a:t>
            </a:r>
            <a:r>
              <a:rPr b="1" i="0" lang="en-US" sz="4499" u="none" cap="none" strike="noStrike">
                <a:solidFill>
                  <a:srgbClr val="7D331F"/>
                </a:solidFill>
                <a:latin typeface="Open Sans"/>
                <a:ea typeface="Open Sans"/>
                <a:cs typeface="Open Sans"/>
                <a:sym typeface="Open Sans"/>
              </a:rPr>
              <a:t> in </a:t>
            </a:r>
            <a:r>
              <a:rPr b="1" i="0" lang="en-US" sz="4499" u="none" cap="none" strike="noStrike">
                <a:solidFill>
                  <a:srgbClr val="3D6259"/>
                </a:solidFill>
                <a:latin typeface="Open Sans"/>
                <a:ea typeface="Open Sans"/>
                <a:cs typeface="Open Sans"/>
                <a:sym typeface="Open Sans"/>
              </a:rPr>
              <a:t>front of chest</a:t>
            </a:r>
            <a:r>
              <a:rPr b="1" i="0" lang="en-US" sz="4499" u="none" cap="none" strike="noStrike">
                <a:solidFill>
                  <a:srgbClr val="7D331F"/>
                </a:solidFill>
                <a:latin typeface="Open Sans"/>
                <a:ea typeface="Open Sans"/>
                <a:cs typeface="Open Sans"/>
                <a:sym typeface="Open Sans"/>
              </a:rPr>
              <a:t>.</a:t>
            </a:r>
            <a:endParaRPr/>
          </a:p>
        </p:txBody>
      </p:sp>
      <p:sp>
        <p:nvSpPr>
          <p:cNvPr id="135" name="Google Shape;135;p3"/>
          <p:cNvSpPr txBox="1"/>
          <p:nvPr/>
        </p:nvSpPr>
        <p:spPr>
          <a:xfrm>
            <a:off x="-2398643" y="7829550"/>
            <a:ext cx="16230600" cy="114427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6699" u="none" cap="none" strike="noStrike">
                <a:solidFill>
                  <a:srgbClr val="7D331F"/>
                </a:solidFill>
                <a:latin typeface="Playfair Display"/>
                <a:ea typeface="Playfair Display"/>
                <a:cs typeface="Playfair Display"/>
                <a:sym typeface="Playfair Display"/>
              </a:rPr>
              <a:t>FIRST </a:t>
            </a:r>
            <a:r>
              <a:rPr b="0" i="0" lang="en-US" sz="6699" u="none" cap="none" strike="noStrike">
                <a:solidFill>
                  <a:srgbClr val="7D331F"/>
                </a:solidFill>
                <a:latin typeface="Playfair Display"/>
                <a:ea typeface="Playfair Display"/>
                <a:cs typeface="Playfair Display"/>
                <a:sym typeface="Playfair Display"/>
              </a:rPr>
              <a:t>POSITION</a:t>
            </a:r>
            <a:endParaRPr/>
          </a:p>
        </p:txBody>
      </p:sp>
      <p:sp>
        <p:nvSpPr>
          <p:cNvPr id="136" name="Google Shape;136;p3"/>
          <p:cNvSpPr txBox="1"/>
          <p:nvPr/>
        </p:nvSpPr>
        <p:spPr>
          <a:xfrm>
            <a:off x="2531195" y="8748694"/>
            <a:ext cx="2067339" cy="69595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4100" u="none" cap="none" strike="noStrike">
                <a:solidFill>
                  <a:srgbClr val="7D331F"/>
                </a:solidFill>
                <a:latin typeface="Playfair Display"/>
                <a:ea typeface="Playfair Display"/>
                <a:cs typeface="Playfair Display"/>
                <a:sym typeface="Playfair Display"/>
              </a:rPr>
              <a:t>(ARM)</a:t>
            </a:r>
            <a:endParaRPr/>
          </a:p>
        </p:txBody>
      </p:sp>
      <p:sp>
        <p:nvSpPr>
          <p:cNvPr id="137" name="Google Shape;137;p3"/>
          <p:cNvSpPr/>
          <p:nvPr/>
        </p:nvSpPr>
        <p:spPr>
          <a:xfrm rot="-24000">
            <a:off x="3916701" y="1019012"/>
            <a:ext cx="2798154" cy="2205984"/>
          </a:xfrm>
          <a:custGeom>
            <a:rect b="b" l="l" r="r" t="t"/>
            <a:pathLst>
              <a:path extrusionOk="0" h="2205984" w="2798154">
                <a:moveTo>
                  <a:pt x="15266" y="0"/>
                </a:moveTo>
                <a:lnTo>
                  <a:pt x="2798154" y="19429"/>
                </a:lnTo>
                <a:lnTo>
                  <a:pt x="2782889" y="2205984"/>
                </a:lnTo>
                <a:lnTo>
                  <a:pt x="0" y="2186556"/>
                </a:lnTo>
                <a:lnTo>
                  <a:pt x="15266" y="0"/>
                </a:lnTo>
                <a:close/>
              </a:path>
            </a:pathLst>
          </a:custGeom>
          <a:blipFill rotWithShape="1">
            <a:blip r:embed="rId8">
              <a:alphaModFix amt="50000"/>
            </a:blip>
            <a:stretch>
              <a:fillRect b="-100624" l="-9383" r="-467018" t="-11730"/>
            </a:stretch>
          </a:blipFill>
          <a:ln>
            <a:noFill/>
          </a:ln>
        </p:spPr>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AE8"/>
        </a:solidFill>
      </p:bgPr>
    </p:bg>
    <p:spTree>
      <p:nvGrpSpPr>
        <p:cNvPr id="608" name="Shape 608"/>
        <p:cNvGrpSpPr/>
        <p:nvPr/>
      </p:nvGrpSpPr>
      <p:grpSpPr>
        <a:xfrm>
          <a:off x="0" y="0"/>
          <a:ext cx="0" cy="0"/>
          <a:chOff x="0" y="0"/>
          <a:chExt cx="0" cy="0"/>
        </a:xfrm>
      </p:grpSpPr>
      <p:sp>
        <p:nvSpPr>
          <p:cNvPr id="609" name="Google Shape;609;p30"/>
          <p:cNvSpPr/>
          <p:nvPr/>
        </p:nvSpPr>
        <p:spPr>
          <a:xfrm>
            <a:off x="-4793513"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610" name="Google Shape;610;p30"/>
          <p:cNvSpPr/>
          <p:nvPr/>
        </p:nvSpPr>
        <p:spPr>
          <a:xfrm>
            <a:off x="13494487"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611" name="Google Shape;611;p30"/>
          <p:cNvSpPr txBox="1"/>
          <p:nvPr/>
        </p:nvSpPr>
        <p:spPr>
          <a:xfrm>
            <a:off x="1639319" y="4455077"/>
            <a:ext cx="7276943" cy="4921251"/>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499" u="none" cap="none" strike="noStrike">
                <a:solidFill>
                  <a:srgbClr val="A67562"/>
                </a:solidFill>
                <a:latin typeface="Open Sans"/>
                <a:ea typeface="Open Sans"/>
                <a:cs typeface="Open Sans"/>
                <a:sym typeface="Open Sans"/>
              </a:rPr>
              <a:t>Native waltz is a type of waltz that is believed to have originated among Native American tribes in the Great Plains region of the United States. It is a lively and energetic dance that is characterized by its quick steps and intricate footwork.</a:t>
            </a:r>
            <a:endParaRPr/>
          </a:p>
        </p:txBody>
      </p:sp>
      <p:sp>
        <p:nvSpPr>
          <p:cNvPr id="612" name="Google Shape;612;p30"/>
          <p:cNvSpPr txBox="1"/>
          <p:nvPr/>
        </p:nvSpPr>
        <p:spPr>
          <a:xfrm>
            <a:off x="1639319" y="2237022"/>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Native Waltz</a:t>
            </a:r>
            <a:endParaRPr/>
          </a:p>
        </p:txBody>
      </p:sp>
      <p:sp>
        <p:nvSpPr>
          <p:cNvPr id="613" name="Google Shape;613;p30"/>
          <p:cNvSpPr txBox="1"/>
          <p:nvPr/>
        </p:nvSpPr>
        <p:spPr>
          <a:xfrm>
            <a:off x="9856015" y="1714867"/>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Step Pattern</a:t>
            </a:r>
            <a:endParaRPr/>
          </a:p>
        </p:txBody>
      </p:sp>
      <p:sp>
        <p:nvSpPr>
          <p:cNvPr id="614" name="Google Shape;614;p30"/>
          <p:cNvSpPr txBox="1"/>
          <p:nvPr/>
        </p:nvSpPr>
        <p:spPr>
          <a:xfrm>
            <a:off x="9982357" y="2941872"/>
            <a:ext cx="7276943" cy="1725931"/>
          </a:xfrm>
          <a:prstGeom prst="rect">
            <a:avLst/>
          </a:prstGeom>
          <a:noFill/>
          <a:ln>
            <a:noFill/>
          </a:ln>
        </p:spPr>
        <p:txBody>
          <a:bodyPr anchorCtr="0" anchor="t" bIns="0" lIns="0" spcFirstLastPara="1" rIns="0" wrap="square" tIns="0">
            <a:spAutoFit/>
          </a:bodyPr>
          <a:lstStyle/>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Step</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Close</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Step</a:t>
            </a:r>
            <a:endParaRPr/>
          </a:p>
        </p:txBody>
      </p:sp>
      <p:sp>
        <p:nvSpPr>
          <p:cNvPr id="615" name="Google Shape;615;p30"/>
          <p:cNvSpPr txBox="1"/>
          <p:nvPr/>
        </p:nvSpPr>
        <p:spPr>
          <a:xfrm>
            <a:off x="9856015" y="6372778"/>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Counting</a:t>
            </a:r>
            <a:endParaRPr/>
          </a:p>
        </p:txBody>
      </p:sp>
      <p:sp>
        <p:nvSpPr>
          <p:cNvPr id="616" name="Google Shape;616;p30"/>
          <p:cNvSpPr txBox="1"/>
          <p:nvPr/>
        </p:nvSpPr>
        <p:spPr>
          <a:xfrm>
            <a:off x="12535085" y="7591978"/>
            <a:ext cx="1918804" cy="752477"/>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4499" u="none" cap="none" strike="noStrike">
                <a:solidFill>
                  <a:srgbClr val="A67562"/>
                </a:solidFill>
                <a:latin typeface="Open Sans"/>
                <a:ea typeface="Open Sans"/>
                <a:cs typeface="Open Sans"/>
                <a:sym typeface="Open Sans"/>
              </a:rPr>
              <a:t>1, 2, 3</a:t>
            </a:r>
            <a:endParaRPr/>
          </a:p>
        </p:txBody>
      </p:sp>
      <p:sp>
        <p:nvSpPr>
          <p:cNvPr id="617" name="Google Shape;617;p30"/>
          <p:cNvSpPr/>
          <p:nvPr/>
        </p:nvSpPr>
        <p:spPr>
          <a:xfrm rot="5400000">
            <a:off x="14483680" y="-310480"/>
            <a:ext cx="3493839" cy="4114800"/>
          </a:xfrm>
          <a:custGeom>
            <a:rect b="b" l="l" r="r" t="t"/>
            <a:pathLst>
              <a:path extrusionOk="0" h="4114800" w="3493839">
                <a:moveTo>
                  <a:pt x="0" y="0"/>
                </a:moveTo>
                <a:lnTo>
                  <a:pt x="3493840" y="0"/>
                </a:lnTo>
                <a:lnTo>
                  <a:pt x="3493840" y="4114800"/>
                </a:lnTo>
                <a:lnTo>
                  <a:pt x="0" y="4114800"/>
                </a:lnTo>
                <a:lnTo>
                  <a:pt x="0" y="0"/>
                </a:lnTo>
                <a:close/>
              </a:path>
            </a:pathLst>
          </a:custGeom>
          <a:blipFill rotWithShape="1">
            <a:blip r:embed="rId4">
              <a:alphaModFix/>
            </a:blip>
            <a:stretch>
              <a:fillRect b="0" l="0" r="0" t="0"/>
            </a:stretch>
          </a:blipFill>
          <a:ln>
            <a:noFill/>
          </a:ln>
        </p:spPr>
      </p:sp>
      <p:sp>
        <p:nvSpPr>
          <p:cNvPr id="618" name="Google Shape;618;p30"/>
          <p:cNvSpPr/>
          <p:nvPr/>
        </p:nvSpPr>
        <p:spPr>
          <a:xfrm>
            <a:off x="1601062" y="3308330"/>
            <a:ext cx="7315200" cy="1161288"/>
          </a:xfrm>
          <a:custGeom>
            <a:rect b="b" l="l" r="r" t="t"/>
            <a:pathLst>
              <a:path extrusionOk="0" h="1161288" w="7315200">
                <a:moveTo>
                  <a:pt x="0" y="0"/>
                </a:moveTo>
                <a:lnTo>
                  <a:pt x="7315200" y="0"/>
                </a:lnTo>
                <a:lnTo>
                  <a:pt x="7315200" y="1161288"/>
                </a:lnTo>
                <a:lnTo>
                  <a:pt x="0" y="1161288"/>
                </a:lnTo>
                <a:lnTo>
                  <a:pt x="0" y="0"/>
                </a:lnTo>
                <a:close/>
              </a:path>
            </a:pathLst>
          </a:custGeom>
          <a:blipFill rotWithShape="1">
            <a:blip r:embed="rId5">
              <a:alphaModFix/>
            </a:blip>
            <a:stretch>
              <a:fillRect b="0" l="0" r="0" t="0"/>
            </a:stretch>
          </a:blipFill>
          <a:ln>
            <a:noFill/>
          </a:ln>
        </p:spPr>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F685E"/>
        </a:solidFill>
      </p:bgPr>
    </p:bg>
    <p:spTree>
      <p:nvGrpSpPr>
        <p:cNvPr id="622" name="Shape 622"/>
        <p:cNvGrpSpPr/>
        <p:nvPr/>
      </p:nvGrpSpPr>
      <p:grpSpPr>
        <a:xfrm>
          <a:off x="0" y="0"/>
          <a:ext cx="0" cy="0"/>
          <a:chOff x="0" y="0"/>
          <a:chExt cx="0" cy="0"/>
        </a:xfrm>
      </p:grpSpPr>
      <p:pic>
        <p:nvPicPr>
          <p:cNvPr id="623" name="Google Shape;623;p31"/>
          <p:cNvPicPr preferRelativeResize="0"/>
          <p:nvPr/>
        </p:nvPicPr>
        <p:blipFill rotWithShape="1">
          <a:blip r:embed="rId3">
            <a:alphaModFix/>
          </a:blip>
          <a:srcRect b="0" l="4587" r="4587" t="0"/>
          <a:stretch/>
        </p:blipFill>
        <p:spPr>
          <a:xfrm>
            <a:off x="362160" y="2055545"/>
            <a:ext cx="5409434" cy="6175911"/>
          </a:xfrm>
          <a:prstGeom prst="rect">
            <a:avLst/>
          </a:prstGeom>
          <a:noFill/>
          <a:ln>
            <a:noFill/>
          </a:ln>
        </p:spPr>
      </p:pic>
      <p:sp>
        <p:nvSpPr>
          <p:cNvPr id="624" name="Google Shape;624;p31"/>
          <p:cNvSpPr/>
          <p:nvPr/>
        </p:nvSpPr>
        <p:spPr>
          <a:xfrm>
            <a:off x="13494487"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4">
              <a:alphaModFix/>
            </a:blip>
            <a:stretch>
              <a:fillRect b="0" l="0" r="0" t="0"/>
            </a:stretch>
          </a:blipFill>
          <a:ln>
            <a:noFill/>
          </a:ln>
        </p:spPr>
      </p:sp>
      <p:pic>
        <p:nvPicPr>
          <p:cNvPr id="625" name="Google Shape;625;p31"/>
          <p:cNvPicPr preferRelativeResize="0"/>
          <p:nvPr/>
        </p:nvPicPr>
        <p:blipFill rotWithShape="1">
          <a:blip r:embed="rId5">
            <a:alphaModFix/>
          </a:blip>
          <a:srcRect b="0" l="10025" r="10025" t="0"/>
          <a:stretch/>
        </p:blipFill>
        <p:spPr>
          <a:xfrm>
            <a:off x="6106013" y="2055545"/>
            <a:ext cx="5409434" cy="6175911"/>
          </a:xfrm>
          <a:prstGeom prst="rect">
            <a:avLst/>
          </a:prstGeom>
          <a:noFill/>
          <a:ln>
            <a:noFill/>
          </a:ln>
        </p:spPr>
      </p:pic>
      <p:pic>
        <p:nvPicPr>
          <p:cNvPr id="626" name="Google Shape;626;p31"/>
          <p:cNvPicPr preferRelativeResize="0"/>
          <p:nvPr/>
        </p:nvPicPr>
        <p:blipFill rotWithShape="1">
          <a:blip r:embed="rId6">
            <a:alphaModFix/>
          </a:blip>
          <a:srcRect b="0" l="8838" r="8837" t="0"/>
          <a:stretch/>
        </p:blipFill>
        <p:spPr>
          <a:xfrm>
            <a:off x="11849866" y="2055545"/>
            <a:ext cx="5409434" cy="6175911"/>
          </a:xfrm>
          <a:prstGeom prst="rect">
            <a:avLst/>
          </a:prstGeom>
          <a:noFill/>
          <a:ln>
            <a:noFill/>
          </a:ln>
        </p:spPr>
      </p:pic>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AE8"/>
        </a:solidFill>
      </p:bgPr>
    </p:bg>
    <p:spTree>
      <p:nvGrpSpPr>
        <p:cNvPr id="630" name="Shape 630"/>
        <p:cNvGrpSpPr/>
        <p:nvPr/>
      </p:nvGrpSpPr>
      <p:grpSpPr>
        <a:xfrm>
          <a:off x="0" y="0"/>
          <a:ext cx="0" cy="0"/>
          <a:chOff x="0" y="0"/>
          <a:chExt cx="0" cy="0"/>
        </a:xfrm>
      </p:grpSpPr>
      <p:sp>
        <p:nvSpPr>
          <p:cNvPr id="631" name="Google Shape;631;p32"/>
          <p:cNvSpPr/>
          <p:nvPr/>
        </p:nvSpPr>
        <p:spPr>
          <a:xfrm>
            <a:off x="-4793513"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632" name="Google Shape;632;p32"/>
          <p:cNvSpPr/>
          <p:nvPr/>
        </p:nvSpPr>
        <p:spPr>
          <a:xfrm>
            <a:off x="13494487"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633" name="Google Shape;633;p32"/>
          <p:cNvSpPr txBox="1"/>
          <p:nvPr/>
        </p:nvSpPr>
        <p:spPr>
          <a:xfrm>
            <a:off x="1639319" y="5684288"/>
            <a:ext cx="7276943" cy="3063876"/>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499" u="none" cap="none" strike="noStrike">
                <a:solidFill>
                  <a:srgbClr val="A67562"/>
                </a:solidFill>
                <a:latin typeface="Open Sans"/>
                <a:ea typeface="Open Sans"/>
                <a:cs typeface="Open Sans"/>
                <a:sym typeface="Open Sans"/>
              </a:rPr>
              <a:t>Cross waltz is a basic dance step in the waltz. It is a step that involves crossing one foot over the other, and then stepping forward with the other foot.</a:t>
            </a:r>
            <a:endParaRPr/>
          </a:p>
        </p:txBody>
      </p:sp>
      <p:sp>
        <p:nvSpPr>
          <p:cNvPr id="634" name="Google Shape;634;p32"/>
          <p:cNvSpPr txBox="1"/>
          <p:nvPr/>
        </p:nvSpPr>
        <p:spPr>
          <a:xfrm>
            <a:off x="1639319" y="3127972"/>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Cross Waltz</a:t>
            </a:r>
            <a:endParaRPr/>
          </a:p>
        </p:txBody>
      </p:sp>
      <p:sp>
        <p:nvSpPr>
          <p:cNvPr id="635" name="Google Shape;635;p32"/>
          <p:cNvSpPr txBox="1"/>
          <p:nvPr/>
        </p:nvSpPr>
        <p:spPr>
          <a:xfrm>
            <a:off x="9856015" y="1714867"/>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Step Pattern</a:t>
            </a:r>
            <a:endParaRPr/>
          </a:p>
        </p:txBody>
      </p:sp>
      <p:sp>
        <p:nvSpPr>
          <p:cNvPr id="636" name="Google Shape;636;p32"/>
          <p:cNvSpPr txBox="1"/>
          <p:nvPr/>
        </p:nvSpPr>
        <p:spPr>
          <a:xfrm>
            <a:off x="9982357" y="2941872"/>
            <a:ext cx="7276943" cy="1725931"/>
          </a:xfrm>
          <a:prstGeom prst="rect">
            <a:avLst/>
          </a:prstGeom>
          <a:noFill/>
          <a:ln>
            <a:noFill/>
          </a:ln>
        </p:spPr>
        <p:txBody>
          <a:bodyPr anchorCtr="0" anchor="t" bIns="0" lIns="0" spcFirstLastPara="1" rIns="0" wrap="square" tIns="0">
            <a:spAutoFit/>
          </a:bodyPr>
          <a:lstStyle/>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Cross-step</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Close</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Step</a:t>
            </a:r>
            <a:endParaRPr/>
          </a:p>
        </p:txBody>
      </p:sp>
      <p:sp>
        <p:nvSpPr>
          <p:cNvPr id="637" name="Google Shape;637;p32"/>
          <p:cNvSpPr txBox="1"/>
          <p:nvPr/>
        </p:nvSpPr>
        <p:spPr>
          <a:xfrm>
            <a:off x="9856015" y="6372778"/>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Counting</a:t>
            </a:r>
            <a:endParaRPr/>
          </a:p>
        </p:txBody>
      </p:sp>
      <p:sp>
        <p:nvSpPr>
          <p:cNvPr id="638" name="Google Shape;638;p32"/>
          <p:cNvSpPr txBox="1"/>
          <p:nvPr/>
        </p:nvSpPr>
        <p:spPr>
          <a:xfrm>
            <a:off x="12535085" y="7591978"/>
            <a:ext cx="1918804" cy="752477"/>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4499" u="none" cap="none" strike="noStrike">
                <a:solidFill>
                  <a:srgbClr val="A67562"/>
                </a:solidFill>
                <a:latin typeface="Open Sans"/>
                <a:ea typeface="Open Sans"/>
                <a:cs typeface="Open Sans"/>
                <a:sym typeface="Open Sans"/>
              </a:rPr>
              <a:t>1, 2, 3</a:t>
            </a:r>
            <a:endParaRPr/>
          </a:p>
        </p:txBody>
      </p:sp>
      <p:sp>
        <p:nvSpPr>
          <p:cNvPr id="639" name="Google Shape;639;p32"/>
          <p:cNvSpPr/>
          <p:nvPr/>
        </p:nvSpPr>
        <p:spPr>
          <a:xfrm rot="5400000">
            <a:off x="14483680" y="-310480"/>
            <a:ext cx="3493839" cy="4114800"/>
          </a:xfrm>
          <a:custGeom>
            <a:rect b="b" l="l" r="r" t="t"/>
            <a:pathLst>
              <a:path extrusionOk="0" h="4114800" w="3493839">
                <a:moveTo>
                  <a:pt x="0" y="0"/>
                </a:moveTo>
                <a:lnTo>
                  <a:pt x="3493840" y="0"/>
                </a:lnTo>
                <a:lnTo>
                  <a:pt x="3493840" y="4114800"/>
                </a:lnTo>
                <a:lnTo>
                  <a:pt x="0" y="4114800"/>
                </a:lnTo>
                <a:lnTo>
                  <a:pt x="0" y="0"/>
                </a:lnTo>
                <a:close/>
              </a:path>
            </a:pathLst>
          </a:custGeom>
          <a:blipFill rotWithShape="1">
            <a:blip r:embed="rId4">
              <a:alphaModFix/>
            </a:blip>
            <a:stretch>
              <a:fillRect b="0" l="0" r="0" t="0"/>
            </a:stretch>
          </a:blipFill>
          <a:ln>
            <a:noFill/>
          </a:ln>
        </p:spPr>
      </p:sp>
      <p:sp>
        <p:nvSpPr>
          <p:cNvPr id="640" name="Google Shape;640;p32"/>
          <p:cNvSpPr/>
          <p:nvPr/>
        </p:nvSpPr>
        <p:spPr>
          <a:xfrm>
            <a:off x="1601062" y="4212869"/>
            <a:ext cx="7315200" cy="1161288"/>
          </a:xfrm>
          <a:custGeom>
            <a:rect b="b" l="l" r="r" t="t"/>
            <a:pathLst>
              <a:path extrusionOk="0" h="1161288" w="7315200">
                <a:moveTo>
                  <a:pt x="0" y="0"/>
                </a:moveTo>
                <a:lnTo>
                  <a:pt x="7315200" y="0"/>
                </a:lnTo>
                <a:lnTo>
                  <a:pt x="7315200" y="1161288"/>
                </a:lnTo>
                <a:lnTo>
                  <a:pt x="0" y="1161288"/>
                </a:lnTo>
                <a:lnTo>
                  <a:pt x="0" y="0"/>
                </a:lnTo>
                <a:close/>
              </a:path>
            </a:pathLst>
          </a:custGeom>
          <a:blipFill rotWithShape="1">
            <a:blip r:embed="rId5">
              <a:alphaModFix/>
            </a:blip>
            <a:stretch>
              <a:fillRect b="0" l="0" r="0" t="0"/>
            </a:stretch>
          </a:blipFill>
          <a:ln>
            <a:noFill/>
          </a:ln>
        </p:spPr>
      </p:sp>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F685E"/>
        </a:solidFill>
      </p:bgPr>
    </p:bg>
    <p:spTree>
      <p:nvGrpSpPr>
        <p:cNvPr id="644" name="Shape 644"/>
        <p:cNvGrpSpPr/>
        <p:nvPr/>
      </p:nvGrpSpPr>
      <p:grpSpPr>
        <a:xfrm>
          <a:off x="0" y="0"/>
          <a:ext cx="0" cy="0"/>
          <a:chOff x="0" y="0"/>
          <a:chExt cx="0" cy="0"/>
        </a:xfrm>
      </p:grpSpPr>
      <p:pic>
        <p:nvPicPr>
          <p:cNvPr id="645" name="Google Shape;645;p33"/>
          <p:cNvPicPr preferRelativeResize="0"/>
          <p:nvPr/>
        </p:nvPicPr>
        <p:blipFill rotWithShape="1">
          <a:blip r:embed="rId3">
            <a:alphaModFix/>
          </a:blip>
          <a:srcRect b="0" l="2193" r="2192" t="0"/>
          <a:stretch/>
        </p:blipFill>
        <p:spPr>
          <a:xfrm>
            <a:off x="362160" y="2055545"/>
            <a:ext cx="5409434" cy="6175911"/>
          </a:xfrm>
          <a:prstGeom prst="rect">
            <a:avLst/>
          </a:prstGeom>
          <a:noFill/>
          <a:ln>
            <a:noFill/>
          </a:ln>
        </p:spPr>
      </p:pic>
      <p:sp>
        <p:nvSpPr>
          <p:cNvPr id="646" name="Google Shape;646;p33"/>
          <p:cNvSpPr/>
          <p:nvPr/>
        </p:nvSpPr>
        <p:spPr>
          <a:xfrm>
            <a:off x="13494487"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4">
              <a:alphaModFix/>
            </a:blip>
            <a:stretch>
              <a:fillRect b="0" l="0" r="0" t="0"/>
            </a:stretch>
          </a:blipFill>
          <a:ln>
            <a:noFill/>
          </a:ln>
        </p:spPr>
      </p:sp>
      <p:pic>
        <p:nvPicPr>
          <p:cNvPr id="647" name="Google Shape;647;p33"/>
          <p:cNvPicPr preferRelativeResize="0"/>
          <p:nvPr/>
        </p:nvPicPr>
        <p:blipFill rotWithShape="1">
          <a:blip r:embed="rId5">
            <a:alphaModFix/>
          </a:blip>
          <a:srcRect b="0" l="1524" r="1523" t="0"/>
          <a:stretch/>
        </p:blipFill>
        <p:spPr>
          <a:xfrm>
            <a:off x="6106013" y="2055545"/>
            <a:ext cx="5409434" cy="6175911"/>
          </a:xfrm>
          <a:prstGeom prst="rect">
            <a:avLst/>
          </a:prstGeom>
          <a:noFill/>
          <a:ln>
            <a:noFill/>
          </a:ln>
        </p:spPr>
      </p:pic>
      <p:pic>
        <p:nvPicPr>
          <p:cNvPr id="648" name="Google Shape;648;p33"/>
          <p:cNvPicPr preferRelativeResize="0"/>
          <p:nvPr/>
        </p:nvPicPr>
        <p:blipFill rotWithShape="1">
          <a:blip r:embed="rId6">
            <a:alphaModFix/>
          </a:blip>
          <a:srcRect b="0" l="3989" r="3990" t="0"/>
          <a:stretch/>
        </p:blipFill>
        <p:spPr>
          <a:xfrm>
            <a:off x="11849866" y="2055545"/>
            <a:ext cx="5409434" cy="6175911"/>
          </a:xfrm>
          <a:prstGeom prst="rect">
            <a:avLst/>
          </a:prstGeom>
          <a:noFill/>
          <a:ln>
            <a:noFill/>
          </a:ln>
        </p:spPr>
      </p:pic>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AE8"/>
        </a:solidFill>
      </p:bgPr>
    </p:bg>
    <p:spTree>
      <p:nvGrpSpPr>
        <p:cNvPr id="652" name="Shape 652"/>
        <p:cNvGrpSpPr/>
        <p:nvPr/>
      </p:nvGrpSpPr>
      <p:grpSpPr>
        <a:xfrm>
          <a:off x="0" y="0"/>
          <a:ext cx="0" cy="0"/>
          <a:chOff x="0" y="0"/>
          <a:chExt cx="0" cy="0"/>
        </a:xfrm>
      </p:grpSpPr>
      <p:sp>
        <p:nvSpPr>
          <p:cNvPr id="653" name="Google Shape;653;p34"/>
          <p:cNvSpPr/>
          <p:nvPr/>
        </p:nvSpPr>
        <p:spPr>
          <a:xfrm>
            <a:off x="-4793513"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654" name="Google Shape;654;p34"/>
          <p:cNvSpPr/>
          <p:nvPr/>
        </p:nvSpPr>
        <p:spPr>
          <a:xfrm>
            <a:off x="13494487"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655" name="Google Shape;655;p34"/>
          <p:cNvSpPr txBox="1"/>
          <p:nvPr/>
        </p:nvSpPr>
        <p:spPr>
          <a:xfrm>
            <a:off x="1867057" y="5436337"/>
            <a:ext cx="7276943" cy="3683001"/>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499" u="none" cap="none" strike="noStrike">
                <a:solidFill>
                  <a:srgbClr val="A67562"/>
                </a:solidFill>
                <a:latin typeface="Open Sans"/>
                <a:ea typeface="Open Sans"/>
                <a:cs typeface="Open Sans"/>
                <a:sym typeface="Open Sans"/>
              </a:rPr>
              <a:t>The waltz balance step is a basic step in waltz dancing. It is a step that involves stepping forward with one foot, closing the other foot behind it, and then raising both heels off the ground.</a:t>
            </a:r>
            <a:endParaRPr/>
          </a:p>
        </p:txBody>
      </p:sp>
      <p:sp>
        <p:nvSpPr>
          <p:cNvPr id="656" name="Google Shape;656;p34"/>
          <p:cNvSpPr txBox="1"/>
          <p:nvPr/>
        </p:nvSpPr>
        <p:spPr>
          <a:xfrm>
            <a:off x="1658448" y="2810809"/>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 Waltz Balance</a:t>
            </a:r>
            <a:endParaRPr/>
          </a:p>
        </p:txBody>
      </p:sp>
      <p:sp>
        <p:nvSpPr>
          <p:cNvPr id="657" name="Google Shape;657;p34"/>
          <p:cNvSpPr txBox="1"/>
          <p:nvPr/>
        </p:nvSpPr>
        <p:spPr>
          <a:xfrm>
            <a:off x="9856015" y="1714867"/>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Step Pattern</a:t>
            </a:r>
            <a:endParaRPr/>
          </a:p>
        </p:txBody>
      </p:sp>
      <p:sp>
        <p:nvSpPr>
          <p:cNvPr id="658" name="Google Shape;658;p34"/>
          <p:cNvSpPr txBox="1"/>
          <p:nvPr/>
        </p:nvSpPr>
        <p:spPr>
          <a:xfrm>
            <a:off x="9982357" y="2941872"/>
            <a:ext cx="7276943" cy="1725931"/>
          </a:xfrm>
          <a:prstGeom prst="rect">
            <a:avLst/>
          </a:prstGeom>
          <a:noFill/>
          <a:ln>
            <a:noFill/>
          </a:ln>
        </p:spPr>
        <p:txBody>
          <a:bodyPr anchorCtr="0" anchor="t" bIns="0" lIns="0" spcFirstLastPara="1" rIns="0" wrap="square" tIns="0">
            <a:spAutoFit/>
          </a:bodyPr>
          <a:lstStyle/>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Step</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Close-heels raise</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Heel down</a:t>
            </a:r>
            <a:endParaRPr/>
          </a:p>
        </p:txBody>
      </p:sp>
      <p:sp>
        <p:nvSpPr>
          <p:cNvPr id="659" name="Google Shape;659;p34"/>
          <p:cNvSpPr txBox="1"/>
          <p:nvPr/>
        </p:nvSpPr>
        <p:spPr>
          <a:xfrm>
            <a:off x="9856015" y="6372778"/>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Counting</a:t>
            </a:r>
            <a:endParaRPr/>
          </a:p>
        </p:txBody>
      </p:sp>
      <p:sp>
        <p:nvSpPr>
          <p:cNvPr id="660" name="Google Shape;660;p34"/>
          <p:cNvSpPr txBox="1"/>
          <p:nvPr/>
        </p:nvSpPr>
        <p:spPr>
          <a:xfrm>
            <a:off x="12535085" y="7591978"/>
            <a:ext cx="1918804" cy="752477"/>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4499" u="none" cap="none" strike="noStrike">
                <a:solidFill>
                  <a:srgbClr val="A67562"/>
                </a:solidFill>
                <a:latin typeface="Open Sans"/>
                <a:ea typeface="Open Sans"/>
                <a:cs typeface="Open Sans"/>
                <a:sym typeface="Open Sans"/>
              </a:rPr>
              <a:t>1, 2, 3</a:t>
            </a:r>
            <a:endParaRPr/>
          </a:p>
        </p:txBody>
      </p:sp>
      <p:sp>
        <p:nvSpPr>
          <p:cNvPr id="661" name="Google Shape;661;p34"/>
          <p:cNvSpPr/>
          <p:nvPr/>
        </p:nvSpPr>
        <p:spPr>
          <a:xfrm rot="5400000">
            <a:off x="14483680" y="-310480"/>
            <a:ext cx="3493839" cy="4114800"/>
          </a:xfrm>
          <a:custGeom>
            <a:rect b="b" l="l" r="r" t="t"/>
            <a:pathLst>
              <a:path extrusionOk="0" h="4114800" w="3493839">
                <a:moveTo>
                  <a:pt x="0" y="0"/>
                </a:moveTo>
                <a:lnTo>
                  <a:pt x="3493840" y="0"/>
                </a:lnTo>
                <a:lnTo>
                  <a:pt x="3493840" y="4114800"/>
                </a:lnTo>
                <a:lnTo>
                  <a:pt x="0" y="4114800"/>
                </a:lnTo>
                <a:lnTo>
                  <a:pt x="0" y="0"/>
                </a:lnTo>
                <a:close/>
              </a:path>
            </a:pathLst>
          </a:custGeom>
          <a:blipFill rotWithShape="1">
            <a:blip r:embed="rId4">
              <a:alphaModFix/>
            </a:blip>
            <a:stretch>
              <a:fillRect b="0" l="0" r="0" t="0"/>
            </a:stretch>
          </a:blipFill>
          <a:ln>
            <a:noFill/>
          </a:ln>
        </p:spPr>
      </p:sp>
      <p:sp>
        <p:nvSpPr>
          <p:cNvPr id="662" name="Google Shape;662;p34"/>
          <p:cNvSpPr/>
          <p:nvPr/>
        </p:nvSpPr>
        <p:spPr>
          <a:xfrm>
            <a:off x="1620191" y="4087159"/>
            <a:ext cx="7315200" cy="1161288"/>
          </a:xfrm>
          <a:custGeom>
            <a:rect b="b" l="l" r="r" t="t"/>
            <a:pathLst>
              <a:path extrusionOk="0" h="1161288" w="7315200">
                <a:moveTo>
                  <a:pt x="0" y="0"/>
                </a:moveTo>
                <a:lnTo>
                  <a:pt x="7315200" y="0"/>
                </a:lnTo>
                <a:lnTo>
                  <a:pt x="7315200" y="1161288"/>
                </a:lnTo>
                <a:lnTo>
                  <a:pt x="0" y="1161288"/>
                </a:lnTo>
                <a:lnTo>
                  <a:pt x="0" y="0"/>
                </a:lnTo>
                <a:close/>
              </a:path>
            </a:pathLst>
          </a:custGeom>
          <a:blipFill rotWithShape="1">
            <a:blip r:embed="rId5">
              <a:alphaModFix/>
            </a:blip>
            <a:stretch>
              <a:fillRect b="0" l="0" r="0" t="0"/>
            </a:stretch>
          </a:blipFill>
          <a:ln>
            <a:noFill/>
          </a:ln>
        </p:spPr>
      </p:sp>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F685E"/>
        </a:solidFill>
      </p:bgPr>
    </p:bg>
    <p:spTree>
      <p:nvGrpSpPr>
        <p:cNvPr id="666" name="Shape 666"/>
        <p:cNvGrpSpPr/>
        <p:nvPr/>
      </p:nvGrpSpPr>
      <p:grpSpPr>
        <a:xfrm>
          <a:off x="0" y="0"/>
          <a:ext cx="0" cy="0"/>
          <a:chOff x="0" y="0"/>
          <a:chExt cx="0" cy="0"/>
        </a:xfrm>
      </p:grpSpPr>
      <p:pic>
        <p:nvPicPr>
          <p:cNvPr id="667" name="Google Shape;667;p35"/>
          <p:cNvPicPr preferRelativeResize="0"/>
          <p:nvPr/>
        </p:nvPicPr>
        <p:blipFill rotWithShape="1">
          <a:blip r:embed="rId3">
            <a:alphaModFix/>
          </a:blip>
          <a:srcRect b="0" l="9995" r="9995" t="0"/>
          <a:stretch/>
        </p:blipFill>
        <p:spPr>
          <a:xfrm>
            <a:off x="362160" y="2055545"/>
            <a:ext cx="5409434" cy="6175911"/>
          </a:xfrm>
          <a:prstGeom prst="rect">
            <a:avLst/>
          </a:prstGeom>
          <a:noFill/>
          <a:ln>
            <a:noFill/>
          </a:ln>
        </p:spPr>
      </p:pic>
      <p:sp>
        <p:nvSpPr>
          <p:cNvPr id="668" name="Google Shape;668;p35"/>
          <p:cNvSpPr/>
          <p:nvPr/>
        </p:nvSpPr>
        <p:spPr>
          <a:xfrm>
            <a:off x="13494487"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4">
              <a:alphaModFix/>
            </a:blip>
            <a:stretch>
              <a:fillRect b="0" l="0" r="0" t="0"/>
            </a:stretch>
          </a:blipFill>
          <a:ln>
            <a:noFill/>
          </a:ln>
        </p:spPr>
      </p:sp>
      <p:pic>
        <p:nvPicPr>
          <p:cNvPr id="669" name="Google Shape;669;p35"/>
          <p:cNvPicPr preferRelativeResize="0"/>
          <p:nvPr/>
        </p:nvPicPr>
        <p:blipFill rotWithShape="1">
          <a:blip r:embed="rId5">
            <a:alphaModFix/>
          </a:blip>
          <a:srcRect b="0" l="5153" r="5154" t="0"/>
          <a:stretch/>
        </p:blipFill>
        <p:spPr>
          <a:xfrm>
            <a:off x="6106013" y="2055545"/>
            <a:ext cx="5409434" cy="6175911"/>
          </a:xfrm>
          <a:prstGeom prst="rect">
            <a:avLst/>
          </a:prstGeom>
          <a:noFill/>
          <a:ln>
            <a:noFill/>
          </a:ln>
        </p:spPr>
      </p:pic>
      <p:pic>
        <p:nvPicPr>
          <p:cNvPr id="670" name="Google Shape;670;p35"/>
          <p:cNvPicPr preferRelativeResize="0"/>
          <p:nvPr/>
        </p:nvPicPr>
        <p:blipFill rotWithShape="1">
          <a:blip r:embed="rId6">
            <a:alphaModFix/>
          </a:blip>
          <a:srcRect b="0" l="5195" r="5194" t="0"/>
          <a:stretch/>
        </p:blipFill>
        <p:spPr>
          <a:xfrm>
            <a:off x="11849866" y="2055545"/>
            <a:ext cx="5409434" cy="6175911"/>
          </a:xfrm>
          <a:prstGeom prst="rect">
            <a:avLst/>
          </a:prstGeom>
          <a:noFill/>
          <a:ln>
            <a:noFill/>
          </a:ln>
        </p:spPr>
      </p:pic>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AE8"/>
        </a:solidFill>
      </p:bgPr>
    </p:bg>
    <p:spTree>
      <p:nvGrpSpPr>
        <p:cNvPr id="674" name="Shape 674"/>
        <p:cNvGrpSpPr/>
        <p:nvPr/>
      </p:nvGrpSpPr>
      <p:grpSpPr>
        <a:xfrm>
          <a:off x="0" y="0"/>
          <a:ext cx="0" cy="0"/>
          <a:chOff x="0" y="0"/>
          <a:chExt cx="0" cy="0"/>
        </a:xfrm>
      </p:grpSpPr>
      <p:sp>
        <p:nvSpPr>
          <p:cNvPr id="675" name="Google Shape;675;p36"/>
          <p:cNvSpPr/>
          <p:nvPr/>
        </p:nvSpPr>
        <p:spPr>
          <a:xfrm>
            <a:off x="-4793513"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676" name="Google Shape;676;p36"/>
          <p:cNvSpPr/>
          <p:nvPr/>
        </p:nvSpPr>
        <p:spPr>
          <a:xfrm>
            <a:off x="13494487"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677" name="Google Shape;677;p36"/>
          <p:cNvSpPr txBox="1"/>
          <p:nvPr/>
        </p:nvSpPr>
        <p:spPr>
          <a:xfrm>
            <a:off x="731982" y="5488539"/>
            <a:ext cx="9129874" cy="4302126"/>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499" u="none" cap="none" strike="noStrike">
                <a:solidFill>
                  <a:srgbClr val="A67562"/>
                </a:solidFill>
                <a:latin typeface="Open Sans"/>
                <a:ea typeface="Open Sans"/>
                <a:cs typeface="Open Sans"/>
                <a:sym typeface="Open Sans"/>
              </a:rPr>
              <a:t>The mazurka step refers to a specific dance step used in the mazurka, a traditional Polish folk dance. The mazurka is known for its lively and rhythmic character, often danced in triple meter. The mazurka step involves a series of movements that are executed in sync with the music's rhythm</a:t>
            </a:r>
            <a:endParaRPr/>
          </a:p>
        </p:txBody>
      </p:sp>
      <p:sp>
        <p:nvSpPr>
          <p:cNvPr id="678" name="Google Shape;678;p36"/>
          <p:cNvSpPr txBox="1"/>
          <p:nvPr/>
        </p:nvSpPr>
        <p:spPr>
          <a:xfrm>
            <a:off x="1658448" y="2810809"/>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6000" u="none" cap="none" strike="noStrike">
                <a:solidFill>
                  <a:srgbClr val="A67562"/>
                </a:solidFill>
                <a:latin typeface="Playfair Display"/>
                <a:ea typeface="Playfair Display"/>
                <a:cs typeface="Playfair Display"/>
                <a:sym typeface="Playfair Display"/>
              </a:rPr>
              <a:t>Mazurka Step</a:t>
            </a:r>
            <a:endParaRPr/>
          </a:p>
        </p:txBody>
      </p:sp>
      <p:sp>
        <p:nvSpPr>
          <p:cNvPr id="679" name="Google Shape;679;p36"/>
          <p:cNvSpPr txBox="1"/>
          <p:nvPr/>
        </p:nvSpPr>
        <p:spPr>
          <a:xfrm>
            <a:off x="9856015" y="1714867"/>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Step Pattern</a:t>
            </a:r>
            <a:endParaRPr/>
          </a:p>
        </p:txBody>
      </p:sp>
      <p:sp>
        <p:nvSpPr>
          <p:cNvPr id="680" name="Google Shape;680;p36"/>
          <p:cNvSpPr txBox="1"/>
          <p:nvPr/>
        </p:nvSpPr>
        <p:spPr>
          <a:xfrm>
            <a:off x="9982357" y="2941872"/>
            <a:ext cx="7276943" cy="1725931"/>
          </a:xfrm>
          <a:prstGeom prst="rect">
            <a:avLst/>
          </a:prstGeom>
          <a:noFill/>
          <a:ln>
            <a:noFill/>
          </a:ln>
        </p:spPr>
        <p:txBody>
          <a:bodyPr anchorCtr="0" anchor="t" bIns="0" lIns="0" spcFirstLastPara="1" rIns="0" wrap="square" tIns="0">
            <a:spAutoFit/>
          </a:bodyPr>
          <a:lstStyle/>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Slide</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Cut</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Hop</a:t>
            </a:r>
            <a:endParaRPr/>
          </a:p>
        </p:txBody>
      </p:sp>
      <p:sp>
        <p:nvSpPr>
          <p:cNvPr id="681" name="Google Shape;681;p36"/>
          <p:cNvSpPr txBox="1"/>
          <p:nvPr/>
        </p:nvSpPr>
        <p:spPr>
          <a:xfrm>
            <a:off x="9856015" y="6372778"/>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Counting</a:t>
            </a:r>
            <a:endParaRPr/>
          </a:p>
        </p:txBody>
      </p:sp>
      <p:sp>
        <p:nvSpPr>
          <p:cNvPr id="682" name="Google Shape;682;p36"/>
          <p:cNvSpPr txBox="1"/>
          <p:nvPr/>
        </p:nvSpPr>
        <p:spPr>
          <a:xfrm>
            <a:off x="12535085" y="7591978"/>
            <a:ext cx="1918804" cy="752477"/>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4499" u="none" cap="none" strike="noStrike">
                <a:solidFill>
                  <a:srgbClr val="A67562"/>
                </a:solidFill>
                <a:latin typeface="Open Sans"/>
                <a:ea typeface="Open Sans"/>
                <a:cs typeface="Open Sans"/>
                <a:sym typeface="Open Sans"/>
              </a:rPr>
              <a:t>1, 2, 3</a:t>
            </a:r>
            <a:endParaRPr/>
          </a:p>
        </p:txBody>
      </p:sp>
      <p:sp>
        <p:nvSpPr>
          <p:cNvPr id="683" name="Google Shape;683;p36"/>
          <p:cNvSpPr/>
          <p:nvPr/>
        </p:nvSpPr>
        <p:spPr>
          <a:xfrm rot="5400000">
            <a:off x="14483680" y="-310480"/>
            <a:ext cx="3493839" cy="4114800"/>
          </a:xfrm>
          <a:custGeom>
            <a:rect b="b" l="l" r="r" t="t"/>
            <a:pathLst>
              <a:path extrusionOk="0" h="4114800" w="3493839">
                <a:moveTo>
                  <a:pt x="0" y="0"/>
                </a:moveTo>
                <a:lnTo>
                  <a:pt x="3493840" y="0"/>
                </a:lnTo>
                <a:lnTo>
                  <a:pt x="3493840" y="4114800"/>
                </a:lnTo>
                <a:lnTo>
                  <a:pt x="0" y="4114800"/>
                </a:lnTo>
                <a:lnTo>
                  <a:pt x="0" y="0"/>
                </a:lnTo>
                <a:close/>
              </a:path>
            </a:pathLst>
          </a:custGeom>
          <a:blipFill rotWithShape="1">
            <a:blip r:embed="rId4">
              <a:alphaModFix/>
            </a:blip>
            <a:stretch>
              <a:fillRect b="0" l="0" r="0" t="0"/>
            </a:stretch>
          </a:blipFill>
          <a:ln>
            <a:noFill/>
          </a:ln>
        </p:spPr>
      </p:sp>
      <p:sp>
        <p:nvSpPr>
          <p:cNvPr id="684" name="Google Shape;684;p36"/>
          <p:cNvSpPr/>
          <p:nvPr/>
        </p:nvSpPr>
        <p:spPr>
          <a:xfrm>
            <a:off x="1620191" y="4087159"/>
            <a:ext cx="7315200" cy="1161288"/>
          </a:xfrm>
          <a:custGeom>
            <a:rect b="b" l="l" r="r" t="t"/>
            <a:pathLst>
              <a:path extrusionOk="0" h="1161288" w="7315200">
                <a:moveTo>
                  <a:pt x="0" y="0"/>
                </a:moveTo>
                <a:lnTo>
                  <a:pt x="7315200" y="0"/>
                </a:lnTo>
                <a:lnTo>
                  <a:pt x="7315200" y="1161288"/>
                </a:lnTo>
                <a:lnTo>
                  <a:pt x="0" y="1161288"/>
                </a:lnTo>
                <a:lnTo>
                  <a:pt x="0" y="0"/>
                </a:lnTo>
                <a:close/>
              </a:path>
            </a:pathLst>
          </a:custGeom>
          <a:blipFill rotWithShape="1">
            <a:blip r:embed="rId5">
              <a:alphaModFix/>
            </a:blip>
            <a:stretch>
              <a:fillRect b="0" l="0" r="0" t="0"/>
            </a:stretch>
          </a:blipFill>
          <a:ln>
            <a:noFill/>
          </a:ln>
        </p:spPr>
      </p:sp>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AE8"/>
        </a:solidFill>
      </p:bgPr>
    </p:bg>
    <p:spTree>
      <p:nvGrpSpPr>
        <p:cNvPr id="688" name="Shape 688"/>
        <p:cNvGrpSpPr/>
        <p:nvPr/>
      </p:nvGrpSpPr>
      <p:grpSpPr>
        <a:xfrm>
          <a:off x="0" y="0"/>
          <a:ext cx="0" cy="0"/>
          <a:chOff x="0" y="0"/>
          <a:chExt cx="0" cy="0"/>
        </a:xfrm>
      </p:grpSpPr>
      <p:sp>
        <p:nvSpPr>
          <p:cNvPr id="689" name="Google Shape;689;p37"/>
          <p:cNvSpPr/>
          <p:nvPr/>
        </p:nvSpPr>
        <p:spPr>
          <a:xfrm>
            <a:off x="-4793513"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690" name="Google Shape;690;p37"/>
          <p:cNvSpPr/>
          <p:nvPr/>
        </p:nvSpPr>
        <p:spPr>
          <a:xfrm>
            <a:off x="13494487"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691" name="Google Shape;691;p37"/>
          <p:cNvSpPr txBox="1"/>
          <p:nvPr/>
        </p:nvSpPr>
        <p:spPr>
          <a:xfrm>
            <a:off x="5505529" y="457200"/>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6000" u="none" cap="none" strike="noStrike">
                <a:solidFill>
                  <a:srgbClr val="A67562"/>
                </a:solidFill>
                <a:latin typeface="Playfair Display"/>
                <a:ea typeface="Playfair Display"/>
                <a:cs typeface="Playfair Display"/>
                <a:sym typeface="Playfair Display"/>
              </a:rPr>
              <a:t>Mazurka Step</a:t>
            </a:r>
            <a:endParaRPr/>
          </a:p>
        </p:txBody>
      </p:sp>
      <p:sp>
        <p:nvSpPr>
          <p:cNvPr id="692" name="Google Shape;692;p37"/>
          <p:cNvSpPr/>
          <p:nvPr/>
        </p:nvSpPr>
        <p:spPr>
          <a:xfrm rot="5400000">
            <a:off x="14483680" y="-310480"/>
            <a:ext cx="3493839" cy="4114800"/>
          </a:xfrm>
          <a:custGeom>
            <a:rect b="b" l="l" r="r" t="t"/>
            <a:pathLst>
              <a:path extrusionOk="0" h="4114800" w="3493839">
                <a:moveTo>
                  <a:pt x="0" y="0"/>
                </a:moveTo>
                <a:lnTo>
                  <a:pt x="3493840" y="0"/>
                </a:lnTo>
                <a:lnTo>
                  <a:pt x="3493840" y="4114800"/>
                </a:lnTo>
                <a:lnTo>
                  <a:pt x="0" y="4114800"/>
                </a:lnTo>
                <a:lnTo>
                  <a:pt x="0" y="0"/>
                </a:lnTo>
                <a:close/>
              </a:path>
            </a:pathLst>
          </a:custGeom>
          <a:blipFill rotWithShape="1">
            <a:blip r:embed="rId4">
              <a:alphaModFix/>
            </a:blip>
            <a:stretch>
              <a:fillRect b="0" l="0" r="0" t="0"/>
            </a:stretch>
          </a:blipFill>
          <a:ln>
            <a:noFill/>
          </a:ln>
        </p:spPr>
      </p:sp>
      <p:sp>
        <p:nvSpPr>
          <p:cNvPr id="693" name="Google Shape;693;p37"/>
          <p:cNvSpPr/>
          <p:nvPr/>
        </p:nvSpPr>
        <p:spPr>
          <a:xfrm>
            <a:off x="5467271" y="1485900"/>
            <a:ext cx="7315200" cy="1161288"/>
          </a:xfrm>
          <a:custGeom>
            <a:rect b="b" l="l" r="r" t="t"/>
            <a:pathLst>
              <a:path extrusionOk="0" h="1161288" w="7315200">
                <a:moveTo>
                  <a:pt x="0" y="0"/>
                </a:moveTo>
                <a:lnTo>
                  <a:pt x="7315200" y="0"/>
                </a:lnTo>
                <a:lnTo>
                  <a:pt x="7315200" y="1161288"/>
                </a:lnTo>
                <a:lnTo>
                  <a:pt x="0" y="1161288"/>
                </a:lnTo>
                <a:lnTo>
                  <a:pt x="0" y="0"/>
                </a:lnTo>
                <a:close/>
              </a:path>
            </a:pathLst>
          </a:custGeom>
          <a:blipFill rotWithShape="1">
            <a:blip r:embed="rId5">
              <a:alphaModFix/>
            </a:blip>
            <a:stretch>
              <a:fillRect b="0" l="0" r="0" t="0"/>
            </a:stretch>
          </a:blipFill>
          <a:ln>
            <a:noFill/>
          </a:ln>
        </p:spPr>
      </p:sp>
      <p:grpSp>
        <p:nvGrpSpPr>
          <p:cNvPr id="694" name="Google Shape;694;p37"/>
          <p:cNvGrpSpPr/>
          <p:nvPr/>
        </p:nvGrpSpPr>
        <p:grpSpPr>
          <a:xfrm>
            <a:off x="6888777" y="3084419"/>
            <a:ext cx="3903992" cy="5246370"/>
            <a:chOff x="0" y="0"/>
            <a:chExt cx="3663950" cy="4923790"/>
          </a:xfrm>
        </p:grpSpPr>
        <p:sp>
          <p:nvSpPr>
            <p:cNvPr id="695" name="Google Shape;695;p37"/>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6">
                <a:alphaModFix/>
              </a:blip>
              <a:stretch>
                <a:fillRect b="-358" l="0" r="0" t="-23214"/>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7"/>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37"/>
          <p:cNvGrpSpPr/>
          <p:nvPr/>
        </p:nvGrpSpPr>
        <p:grpSpPr>
          <a:xfrm>
            <a:off x="995082" y="3084419"/>
            <a:ext cx="3903992" cy="5246370"/>
            <a:chOff x="0" y="0"/>
            <a:chExt cx="3663950" cy="4923790"/>
          </a:xfrm>
        </p:grpSpPr>
        <p:sp>
          <p:nvSpPr>
            <p:cNvPr id="698" name="Google Shape;698;p37"/>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7">
                <a:alphaModFix/>
              </a:blip>
              <a:stretch>
                <a:fillRect b="-2232" l="0" r="0" t="-1366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7"/>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37"/>
          <p:cNvGrpSpPr/>
          <p:nvPr/>
        </p:nvGrpSpPr>
        <p:grpSpPr>
          <a:xfrm>
            <a:off x="12782471" y="3084419"/>
            <a:ext cx="3903992" cy="5246370"/>
            <a:chOff x="0" y="0"/>
            <a:chExt cx="3663950" cy="4923790"/>
          </a:xfrm>
        </p:grpSpPr>
        <p:sp>
          <p:nvSpPr>
            <p:cNvPr id="701" name="Google Shape;701;p37"/>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8">
                <a:alphaModFix/>
              </a:blip>
              <a:stretch>
                <a:fillRect b="-1345" l="0" r="0" t="-30434"/>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7"/>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AE8"/>
        </a:solidFill>
      </p:bgPr>
    </p:bg>
    <p:spTree>
      <p:nvGrpSpPr>
        <p:cNvPr id="706" name="Shape 706"/>
        <p:cNvGrpSpPr/>
        <p:nvPr/>
      </p:nvGrpSpPr>
      <p:grpSpPr>
        <a:xfrm>
          <a:off x="0" y="0"/>
          <a:ext cx="0" cy="0"/>
          <a:chOff x="0" y="0"/>
          <a:chExt cx="0" cy="0"/>
        </a:xfrm>
      </p:grpSpPr>
      <p:sp>
        <p:nvSpPr>
          <p:cNvPr id="707" name="Google Shape;707;p38"/>
          <p:cNvSpPr/>
          <p:nvPr/>
        </p:nvSpPr>
        <p:spPr>
          <a:xfrm>
            <a:off x="-4793513"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708" name="Google Shape;708;p38"/>
          <p:cNvSpPr/>
          <p:nvPr/>
        </p:nvSpPr>
        <p:spPr>
          <a:xfrm>
            <a:off x="13494487"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709" name="Google Shape;709;p38"/>
          <p:cNvSpPr txBox="1"/>
          <p:nvPr/>
        </p:nvSpPr>
        <p:spPr>
          <a:xfrm>
            <a:off x="360986" y="5436337"/>
            <a:ext cx="9621371" cy="4973252"/>
          </a:xfrm>
          <a:prstGeom prst="rect">
            <a:avLst/>
          </a:prstGeom>
          <a:noFill/>
          <a:ln>
            <a:noFill/>
          </a:ln>
        </p:spPr>
        <p:txBody>
          <a:bodyPr anchorCtr="0" anchor="t" bIns="0" lIns="0" spcFirstLastPara="1" rIns="0" wrap="square" tIns="0">
            <a:spAutoFit/>
          </a:bodyPr>
          <a:lstStyle/>
          <a:p>
            <a:pPr indent="0" lvl="0" marL="0" marR="0" rtl="0" algn="ctr">
              <a:lnSpc>
                <a:spcPct val="140038"/>
              </a:lnSpc>
              <a:spcBef>
                <a:spcPts val="0"/>
              </a:spcBef>
              <a:spcAft>
                <a:spcPts val="0"/>
              </a:spcAft>
              <a:buNone/>
            </a:pPr>
            <a:r>
              <a:rPr b="0" i="0" lang="en-US" sz="3137" u="none" cap="none" strike="noStrike">
                <a:solidFill>
                  <a:srgbClr val="A67562"/>
                </a:solidFill>
                <a:latin typeface="Open Sans"/>
                <a:ea typeface="Open Sans"/>
                <a:cs typeface="Open Sans"/>
                <a:sym typeface="Open Sans"/>
              </a:rPr>
              <a:t>The "Redoba" step, also known as "Redowa" or "Redova," is a dance step and a dance itself that originated in the mid-19th century in Bohemia (present-day Czech Republic). It became popular in Europe and was eventually adopted into ballroom dance styles. The Redoba step involves a sliding or gliding movement, often danced in a closed ballroom dance position.</a:t>
            </a:r>
            <a:endParaRPr/>
          </a:p>
          <a:p>
            <a:pPr indent="0" lvl="0" marL="0" marR="0" rtl="0" algn="ctr">
              <a:lnSpc>
                <a:spcPct val="140038"/>
              </a:lnSpc>
              <a:spcBef>
                <a:spcPts val="0"/>
              </a:spcBef>
              <a:spcAft>
                <a:spcPts val="0"/>
              </a:spcAft>
              <a:buNone/>
            </a:pPr>
            <a:r>
              <a:t/>
            </a:r>
            <a:endParaRPr b="0" i="0" sz="3137" u="none" cap="none" strike="noStrike">
              <a:solidFill>
                <a:srgbClr val="A67562"/>
              </a:solidFill>
              <a:latin typeface="Open Sans"/>
              <a:ea typeface="Open Sans"/>
              <a:cs typeface="Open Sans"/>
              <a:sym typeface="Open Sans"/>
            </a:endParaRPr>
          </a:p>
        </p:txBody>
      </p:sp>
      <p:sp>
        <p:nvSpPr>
          <p:cNvPr id="710" name="Google Shape;710;p38"/>
          <p:cNvSpPr txBox="1"/>
          <p:nvPr/>
        </p:nvSpPr>
        <p:spPr>
          <a:xfrm>
            <a:off x="1658448" y="2810809"/>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6000" u="none" cap="none" strike="noStrike">
                <a:solidFill>
                  <a:srgbClr val="A67562"/>
                </a:solidFill>
                <a:latin typeface="Playfair Display"/>
                <a:ea typeface="Playfair Display"/>
                <a:cs typeface="Playfair Display"/>
                <a:sym typeface="Playfair Display"/>
              </a:rPr>
              <a:t>Redoba Step</a:t>
            </a:r>
            <a:endParaRPr/>
          </a:p>
        </p:txBody>
      </p:sp>
      <p:sp>
        <p:nvSpPr>
          <p:cNvPr id="711" name="Google Shape;711;p38"/>
          <p:cNvSpPr txBox="1"/>
          <p:nvPr/>
        </p:nvSpPr>
        <p:spPr>
          <a:xfrm>
            <a:off x="9856015" y="1714867"/>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Step Pattern</a:t>
            </a:r>
            <a:endParaRPr/>
          </a:p>
        </p:txBody>
      </p:sp>
      <p:sp>
        <p:nvSpPr>
          <p:cNvPr id="712" name="Google Shape;712;p38"/>
          <p:cNvSpPr txBox="1"/>
          <p:nvPr/>
        </p:nvSpPr>
        <p:spPr>
          <a:xfrm>
            <a:off x="9982357" y="2941872"/>
            <a:ext cx="7276943" cy="1725931"/>
          </a:xfrm>
          <a:prstGeom prst="rect">
            <a:avLst/>
          </a:prstGeom>
          <a:noFill/>
          <a:ln>
            <a:noFill/>
          </a:ln>
        </p:spPr>
        <p:txBody>
          <a:bodyPr anchorCtr="0" anchor="t" bIns="0" lIns="0" spcFirstLastPara="1" rIns="0" wrap="square" tIns="0">
            <a:spAutoFit/>
          </a:bodyPr>
          <a:lstStyle/>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Slide</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Cut</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Cut</a:t>
            </a:r>
            <a:endParaRPr/>
          </a:p>
        </p:txBody>
      </p:sp>
      <p:sp>
        <p:nvSpPr>
          <p:cNvPr id="713" name="Google Shape;713;p38"/>
          <p:cNvSpPr txBox="1"/>
          <p:nvPr/>
        </p:nvSpPr>
        <p:spPr>
          <a:xfrm>
            <a:off x="9856015" y="6372778"/>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Counting</a:t>
            </a:r>
            <a:endParaRPr/>
          </a:p>
        </p:txBody>
      </p:sp>
      <p:sp>
        <p:nvSpPr>
          <p:cNvPr id="714" name="Google Shape;714;p38"/>
          <p:cNvSpPr txBox="1"/>
          <p:nvPr/>
        </p:nvSpPr>
        <p:spPr>
          <a:xfrm>
            <a:off x="12535085" y="7591978"/>
            <a:ext cx="1918804" cy="752477"/>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4499" u="none" cap="none" strike="noStrike">
                <a:solidFill>
                  <a:srgbClr val="A67562"/>
                </a:solidFill>
                <a:latin typeface="Open Sans"/>
                <a:ea typeface="Open Sans"/>
                <a:cs typeface="Open Sans"/>
                <a:sym typeface="Open Sans"/>
              </a:rPr>
              <a:t>1, 2, 3</a:t>
            </a:r>
            <a:endParaRPr/>
          </a:p>
        </p:txBody>
      </p:sp>
      <p:sp>
        <p:nvSpPr>
          <p:cNvPr id="715" name="Google Shape;715;p38"/>
          <p:cNvSpPr/>
          <p:nvPr/>
        </p:nvSpPr>
        <p:spPr>
          <a:xfrm rot="5400000">
            <a:off x="14483680" y="-310480"/>
            <a:ext cx="3493839" cy="4114800"/>
          </a:xfrm>
          <a:custGeom>
            <a:rect b="b" l="l" r="r" t="t"/>
            <a:pathLst>
              <a:path extrusionOk="0" h="4114800" w="3493839">
                <a:moveTo>
                  <a:pt x="0" y="0"/>
                </a:moveTo>
                <a:lnTo>
                  <a:pt x="3493840" y="0"/>
                </a:lnTo>
                <a:lnTo>
                  <a:pt x="3493840" y="4114800"/>
                </a:lnTo>
                <a:lnTo>
                  <a:pt x="0" y="4114800"/>
                </a:lnTo>
                <a:lnTo>
                  <a:pt x="0" y="0"/>
                </a:lnTo>
                <a:close/>
              </a:path>
            </a:pathLst>
          </a:custGeom>
          <a:blipFill rotWithShape="1">
            <a:blip r:embed="rId4">
              <a:alphaModFix/>
            </a:blip>
            <a:stretch>
              <a:fillRect b="0" l="0" r="0" t="0"/>
            </a:stretch>
          </a:blipFill>
          <a:ln>
            <a:noFill/>
          </a:ln>
        </p:spPr>
      </p:sp>
      <p:sp>
        <p:nvSpPr>
          <p:cNvPr id="716" name="Google Shape;716;p38"/>
          <p:cNvSpPr/>
          <p:nvPr/>
        </p:nvSpPr>
        <p:spPr>
          <a:xfrm>
            <a:off x="1620191" y="4087159"/>
            <a:ext cx="7315200" cy="1161288"/>
          </a:xfrm>
          <a:custGeom>
            <a:rect b="b" l="l" r="r" t="t"/>
            <a:pathLst>
              <a:path extrusionOk="0" h="1161288" w="7315200">
                <a:moveTo>
                  <a:pt x="0" y="0"/>
                </a:moveTo>
                <a:lnTo>
                  <a:pt x="7315200" y="0"/>
                </a:lnTo>
                <a:lnTo>
                  <a:pt x="7315200" y="1161288"/>
                </a:lnTo>
                <a:lnTo>
                  <a:pt x="0" y="1161288"/>
                </a:lnTo>
                <a:lnTo>
                  <a:pt x="0" y="0"/>
                </a:lnTo>
                <a:close/>
              </a:path>
            </a:pathLst>
          </a:custGeom>
          <a:blipFill rotWithShape="1">
            <a:blip r:embed="rId5">
              <a:alphaModFix/>
            </a:blip>
            <a:stretch>
              <a:fillRect b="0" l="0" r="0" t="0"/>
            </a:stretch>
          </a:blipFill>
          <a:ln>
            <a:noFill/>
          </a:ln>
        </p:spPr>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AE8"/>
        </a:solidFill>
      </p:bgPr>
    </p:bg>
    <p:spTree>
      <p:nvGrpSpPr>
        <p:cNvPr id="720" name="Shape 720"/>
        <p:cNvGrpSpPr/>
        <p:nvPr/>
      </p:nvGrpSpPr>
      <p:grpSpPr>
        <a:xfrm>
          <a:off x="0" y="0"/>
          <a:ext cx="0" cy="0"/>
          <a:chOff x="0" y="0"/>
          <a:chExt cx="0" cy="0"/>
        </a:xfrm>
      </p:grpSpPr>
      <p:sp>
        <p:nvSpPr>
          <p:cNvPr id="721" name="Google Shape;721;p39"/>
          <p:cNvSpPr/>
          <p:nvPr/>
        </p:nvSpPr>
        <p:spPr>
          <a:xfrm>
            <a:off x="-4793513"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722" name="Google Shape;722;p39"/>
          <p:cNvSpPr/>
          <p:nvPr/>
        </p:nvSpPr>
        <p:spPr>
          <a:xfrm>
            <a:off x="13494487"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723" name="Google Shape;723;p39"/>
          <p:cNvSpPr/>
          <p:nvPr/>
        </p:nvSpPr>
        <p:spPr>
          <a:xfrm rot="5400000">
            <a:off x="14483680" y="-310480"/>
            <a:ext cx="3493839" cy="4114800"/>
          </a:xfrm>
          <a:custGeom>
            <a:rect b="b" l="l" r="r" t="t"/>
            <a:pathLst>
              <a:path extrusionOk="0" h="4114800" w="3493839">
                <a:moveTo>
                  <a:pt x="0" y="0"/>
                </a:moveTo>
                <a:lnTo>
                  <a:pt x="3493840" y="0"/>
                </a:lnTo>
                <a:lnTo>
                  <a:pt x="3493840" y="4114800"/>
                </a:lnTo>
                <a:lnTo>
                  <a:pt x="0" y="4114800"/>
                </a:lnTo>
                <a:lnTo>
                  <a:pt x="0" y="0"/>
                </a:lnTo>
                <a:close/>
              </a:path>
            </a:pathLst>
          </a:custGeom>
          <a:blipFill rotWithShape="1">
            <a:blip r:embed="rId4">
              <a:alphaModFix/>
            </a:blip>
            <a:stretch>
              <a:fillRect b="0" l="0" r="0" t="0"/>
            </a:stretch>
          </a:blipFill>
          <a:ln>
            <a:noFill/>
          </a:ln>
        </p:spPr>
      </p:sp>
      <p:sp>
        <p:nvSpPr>
          <p:cNvPr id="724" name="Google Shape;724;p39"/>
          <p:cNvSpPr/>
          <p:nvPr/>
        </p:nvSpPr>
        <p:spPr>
          <a:xfrm>
            <a:off x="5486400" y="1935629"/>
            <a:ext cx="7315200" cy="1161288"/>
          </a:xfrm>
          <a:custGeom>
            <a:rect b="b" l="l" r="r" t="t"/>
            <a:pathLst>
              <a:path extrusionOk="0" h="1161288" w="7315200">
                <a:moveTo>
                  <a:pt x="0" y="0"/>
                </a:moveTo>
                <a:lnTo>
                  <a:pt x="7315200" y="0"/>
                </a:lnTo>
                <a:lnTo>
                  <a:pt x="7315200" y="1161288"/>
                </a:lnTo>
                <a:lnTo>
                  <a:pt x="0" y="1161288"/>
                </a:lnTo>
                <a:lnTo>
                  <a:pt x="0" y="0"/>
                </a:lnTo>
                <a:close/>
              </a:path>
            </a:pathLst>
          </a:custGeom>
          <a:blipFill rotWithShape="1">
            <a:blip r:embed="rId5">
              <a:alphaModFix/>
            </a:blip>
            <a:stretch>
              <a:fillRect b="0" l="0" r="0" t="0"/>
            </a:stretch>
          </a:blipFill>
          <a:ln>
            <a:noFill/>
          </a:ln>
        </p:spPr>
      </p:sp>
      <p:grpSp>
        <p:nvGrpSpPr>
          <p:cNvPr id="725" name="Google Shape;725;p39"/>
          <p:cNvGrpSpPr/>
          <p:nvPr/>
        </p:nvGrpSpPr>
        <p:grpSpPr>
          <a:xfrm>
            <a:off x="6888777" y="3084419"/>
            <a:ext cx="3903992" cy="5246370"/>
            <a:chOff x="0" y="0"/>
            <a:chExt cx="3663950" cy="4923790"/>
          </a:xfrm>
        </p:grpSpPr>
        <p:sp>
          <p:nvSpPr>
            <p:cNvPr id="726" name="Google Shape;726;p39"/>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6">
                <a:alphaModFix/>
              </a:blip>
              <a:stretch>
                <a:fillRect b="-1627" l="0" r="0" t="-3279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9"/>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39"/>
          <p:cNvGrpSpPr/>
          <p:nvPr/>
        </p:nvGrpSpPr>
        <p:grpSpPr>
          <a:xfrm>
            <a:off x="995082" y="3084419"/>
            <a:ext cx="3903992" cy="5246370"/>
            <a:chOff x="0" y="0"/>
            <a:chExt cx="3663950" cy="4923790"/>
          </a:xfrm>
        </p:grpSpPr>
        <p:sp>
          <p:nvSpPr>
            <p:cNvPr id="729" name="Google Shape;729;p39"/>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7">
                <a:alphaModFix/>
              </a:blip>
              <a:stretch>
                <a:fillRect b="-1845" l="0" r="0" t="-1846"/>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9"/>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39"/>
          <p:cNvGrpSpPr/>
          <p:nvPr/>
        </p:nvGrpSpPr>
        <p:grpSpPr>
          <a:xfrm>
            <a:off x="12782471" y="3084419"/>
            <a:ext cx="3903992" cy="5246370"/>
            <a:chOff x="0" y="0"/>
            <a:chExt cx="3663950" cy="4923790"/>
          </a:xfrm>
        </p:grpSpPr>
        <p:sp>
          <p:nvSpPr>
            <p:cNvPr id="732" name="Google Shape;732;p39"/>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8">
                <a:alphaModFix/>
              </a:blip>
              <a:stretch>
                <a:fillRect b="0" l="0" r="0" t="-858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 name="Google Shape;734;p39"/>
          <p:cNvSpPr txBox="1"/>
          <p:nvPr/>
        </p:nvSpPr>
        <p:spPr>
          <a:xfrm>
            <a:off x="5524657" y="659280"/>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6000" u="none" cap="none" strike="noStrike">
                <a:solidFill>
                  <a:srgbClr val="A67562"/>
                </a:solidFill>
                <a:latin typeface="Playfair Display"/>
                <a:ea typeface="Playfair Display"/>
                <a:cs typeface="Playfair Display"/>
                <a:sym typeface="Playfair Display"/>
              </a:rPr>
              <a:t>Redoba Step</a:t>
            </a:r>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2B8"/>
        </a:solidFill>
      </p:bgPr>
    </p:bg>
    <p:spTree>
      <p:nvGrpSpPr>
        <p:cNvPr id="141" name="Shape 141"/>
        <p:cNvGrpSpPr/>
        <p:nvPr/>
      </p:nvGrpSpPr>
      <p:grpSpPr>
        <a:xfrm>
          <a:off x="0" y="0"/>
          <a:ext cx="0" cy="0"/>
          <a:chOff x="0" y="0"/>
          <a:chExt cx="0" cy="0"/>
        </a:xfrm>
      </p:grpSpPr>
      <p:sp>
        <p:nvSpPr>
          <p:cNvPr id="142" name="Google Shape;142;p4"/>
          <p:cNvSpPr/>
          <p:nvPr/>
        </p:nvSpPr>
        <p:spPr>
          <a:xfrm>
            <a:off x="0" y="0"/>
            <a:ext cx="5009863" cy="10287000"/>
          </a:xfrm>
          <a:custGeom>
            <a:rect b="b" l="l" r="r" t="t"/>
            <a:pathLst>
              <a:path extrusionOk="0" h="3443065" w="1676804">
                <a:moveTo>
                  <a:pt x="0" y="0"/>
                </a:moveTo>
                <a:lnTo>
                  <a:pt x="1676804" y="0"/>
                </a:lnTo>
                <a:lnTo>
                  <a:pt x="1676804" y="3443065"/>
                </a:lnTo>
                <a:lnTo>
                  <a:pt x="0" y="3443065"/>
                </a:lnTo>
                <a:close/>
              </a:path>
            </a:pathLst>
          </a:custGeom>
          <a:solidFill>
            <a:srgbClr val="C3A194"/>
          </a:solidFill>
          <a:ln>
            <a:noFill/>
          </a:ln>
        </p:spPr>
      </p:sp>
      <p:sp>
        <p:nvSpPr>
          <p:cNvPr id="143" name="Google Shape;143;p4"/>
          <p:cNvSpPr/>
          <p:nvPr/>
        </p:nvSpPr>
        <p:spPr>
          <a:xfrm>
            <a:off x="13494487"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144" name="Google Shape;144;p4"/>
          <p:cNvSpPr/>
          <p:nvPr/>
        </p:nvSpPr>
        <p:spPr>
          <a:xfrm>
            <a:off x="15451157" y="8072419"/>
            <a:ext cx="4546740" cy="4114800"/>
          </a:xfrm>
          <a:custGeom>
            <a:rect b="b" l="l" r="r" t="t"/>
            <a:pathLst>
              <a:path extrusionOk="0" h="4114800" w="4546740">
                <a:moveTo>
                  <a:pt x="0" y="0"/>
                </a:moveTo>
                <a:lnTo>
                  <a:pt x="4546740" y="0"/>
                </a:lnTo>
                <a:lnTo>
                  <a:pt x="4546740" y="4114800"/>
                </a:lnTo>
                <a:lnTo>
                  <a:pt x="0" y="4114800"/>
                </a:lnTo>
                <a:lnTo>
                  <a:pt x="0" y="0"/>
                </a:lnTo>
                <a:close/>
              </a:path>
            </a:pathLst>
          </a:custGeom>
          <a:blipFill rotWithShape="1">
            <a:blip r:embed="rId4">
              <a:alphaModFix/>
            </a:blip>
            <a:stretch>
              <a:fillRect b="0" l="0" r="0" t="0"/>
            </a:stretch>
          </a:blipFill>
          <a:ln>
            <a:noFill/>
          </a:ln>
        </p:spPr>
      </p:sp>
      <p:sp>
        <p:nvSpPr>
          <p:cNvPr id="145" name="Google Shape;145;p4"/>
          <p:cNvSpPr/>
          <p:nvPr/>
        </p:nvSpPr>
        <p:spPr>
          <a:xfrm>
            <a:off x="2504932" y="3154763"/>
            <a:ext cx="1136097" cy="880475"/>
          </a:xfrm>
          <a:custGeom>
            <a:rect b="b" l="l" r="r" t="t"/>
            <a:pathLst>
              <a:path extrusionOk="0" h="880475" w="1136097">
                <a:moveTo>
                  <a:pt x="0" y="0"/>
                </a:moveTo>
                <a:lnTo>
                  <a:pt x="1136097" y="0"/>
                </a:lnTo>
                <a:lnTo>
                  <a:pt x="1136097" y="880475"/>
                </a:lnTo>
                <a:lnTo>
                  <a:pt x="0" y="880475"/>
                </a:lnTo>
                <a:lnTo>
                  <a:pt x="0" y="0"/>
                </a:lnTo>
                <a:close/>
              </a:path>
            </a:pathLst>
          </a:custGeom>
          <a:blipFill rotWithShape="1">
            <a:blip r:embed="rId5">
              <a:alphaModFix/>
            </a:blip>
            <a:stretch>
              <a:fillRect b="0" l="0" r="0" t="0"/>
            </a:stretch>
          </a:blipFill>
          <a:ln>
            <a:noFill/>
          </a:ln>
        </p:spPr>
      </p:sp>
      <p:cxnSp>
        <p:nvCxnSpPr>
          <p:cNvPr id="146" name="Google Shape;146;p4"/>
          <p:cNvCxnSpPr/>
          <p:nvPr/>
        </p:nvCxnSpPr>
        <p:spPr>
          <a:xfrm>
            <a:off x="7981814" y="5130615"/>
            <a:ext cx="6492240" cy="0"/>
          </a:xfrm>
          <a:prstGeom prst="straightConnector1">
            <a:avLst/>
          </a:prstGeom>
          <a:noFill/>
          <a:ln cap="flat" cmpd="sng" w="38100">
            <a:solidFill>
              <a:srgbClr val="C3A194"/>
            </a:solidFill>
            <a:prstDash val="solid"/>
            <a:round/>
            <a:headEnd len="sm" w="sm" type="none"/>
            <a:tailEnd len="sm" w="sm" type="none"/>
          </a:ln>
        </p:spPr>
      </p:cxnSp>
      <p:sp>
        <p:nvSpPr>
          <p:cNvPr id="147" name="Google Shape;147;p4"/>
          <p:cNvSpPr/>
          <p:nvPr/>
        </p:nvSpPr>
        <p:spPr>
          <a:xfrm>
            <a:off x="2504932" y="5988331"/>
            <a:ext cx="13325226" cy="5109617"/>
          </a:xfrm>
          <a:custGeom>
            <a:rect b="b" l="l" r="r" t="t"/>
            <a:pathLst>
              <a:path extrusionOk="0" h="5109617" w="13325226">
                <a:moveTo>
                  <a:pt x="0" y="0"/>
                </a:moveTo>
                <a:lnTo>
                  <a:pt x="13325226" y="0"/>
                </a:lnTo>
                <a:lnTo>
                  <a:pt x="13325226" y="5109617"/>
                </a:lnTo>
                <a:lnTo>
                  <a:pt x="0" y="5109617"/>
                </a:lnTo>
                <a:lnTo>
                  <a:pt x="0" y="0"/>
                </a:lnTo>
                <a:close/>
              </a:path>
            </a:pathLst>
          </a:custGeom>
          <a:blipFill rotWithShape="1">
            <a:blip r:embed="rId6">
              <a:alphaModFix/>
            </a:blip>
            <a:stretch>
              <a:fillRect b="0" l="0" r="0" t="0"/>
            </a:stretch>
          </a:blipFill>
          <a:ln>
            <a:noFill/>
          </a:ln>
        </p:spPr>
      </p:sp>
      <p:sp>
        <p:nvSpPr>
          <p:cNvPr id="148" name="Google Shape;148;p4"/>
          <p:cNvSpPr txBox="1"/>
          <p:nvPr/>
        </p:nvSpPr>
        <p:spPr>
          <a:xfrm>
            <a:off x="6108056" y="6385839"/>
            <a:ext cx="16230600" cy="114427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6699" u="none" cap="none" strike="noStrike">
                <a:solidFill>
                  <a:srgbClr val="7D331F"/>
                </a:solidFill>
                <a:latin typeface="Playfair Display"/>
                <a:ea typeface="Playfair Display"/>
                <a:cs typeface="Playfair Display"/>
                <a:sym typeface="Playfair Display"/>
              </a:rPr>
              <a:t>SECOND </a:t>
            </a:r>
            <a:r>
              <a:rPr b="0" i="0" lang="en-US" sz="6699" u="none" cap="none" strike="noStrike">
                <a:solidFill>
                  <a:srgbClr val="7D331F"/>
                </a:solidFill>
                <a:latin typeface="Playfair Display"/>
                <a:ea typeface="Playfair Display"/>
                <a:cs typeface="Playfair Display"/>
                <a:sym typeface="Playfair Display"/>
              </a:rPr>
              <a:t>POSITION</a:t>
            </a:r>
            <a:endParaRPr/>
          </a:p>
        </p:txBody>
      </p:sp>
      <p:sp>
        <p:nvSpPr>
          <p:cNvPr id="149" name="Google Shape;149;p4"/>
          <p:cNvSpPr txBox="1"/>
          <p:nvPr/>
        </p:nvSpPr>
        <p:spPr>
          <a:xfrm>
            <a:off x="2088790" y="9757073"/>
            <a:ext cx="6752845" cy="37274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2199" u="none" cap="none" strike="noStrike">
                <a:solidFill>
                  <a:srgbClr val="F4B8B3"/>
                </a:solidFill>
                <a:latin typeface="Open Sans"/>
                <a:ea typeface="Open Sans"/>
                <a:cs typeface="Open Sans"/>
                <a:sym typeface="Open Sans"/>
              </a:rPr>
              <a:t>pako nyo na to hshs</a:t>
            </a:r>
            <a:endParaRPr/>
          </a:p>
        </p:txBody>
      </p:sp>
      <p:sp>
        <p:nvSpPr>
          <p:cNvPr id="150" name="Google Shape;150;p4"/>
          <p:cNvSpPr txBox="1"/>
          <p:nvPr/>
        </p:nvSpPr>
        <p:spPr>
          <a:xfrm>
            <a:off x="11227934" y="7255098"/>
            <a:ext cx="2067339" cy="69595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4100" u="none" cap="none" strike="noStrike">
                <a:solidFill>
                  <a:srgbClr val="7D331F"/>
                </a:solidFill>
                <a:latin typeface="Playfair Display"/>
                <a:ea typeface="Playfair Display"/>
                <a:cs typeface="Playfair Display"/>
                <a:sym typeface="Playfair Display"/>
              </a:rPr>
              <a:t>(ARM)</a:t>
            </a:r>
            <a:endParaRPr/>
          </a:p>
        </p:txBody>
      </p:sp>
      <p:sp>
        <p:nvSpPr>
          <p:cNvPr id="151" name="Google Shape;151;p4"/>
          <p:cNvSpPr txBox="1"/>
          <p:nvPr/>
        </p:nvSpPr>
        <p:spPr>
          <a:xfrm>
            <a:off x="2876947" y="4124691"/>
            <a:ext cx="12534106" cy="752477"/>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US" sz="4499" u="none" cap="none" strike="noStrike">
                <a:solidFill>
                  <a:srgbClr val="7D331F"/>
                </a:solidFill>
                <a:latin typeface="Open Sans"/>
                <a:ea typeface="Open Sans"/>
                <a:cs typeface="Open Sans"/>
                <a:sym typeface="Open Sans"/>
              </a:rPr>
              <a:t>Open your arms </a:t>
            </a:r>
            <a:r>
              <a:rPr b="1" i="0" lang="en-US" sz="4499" u="none" cap="none" strike="noStrike">
                <a:solidFill>
                  <a:srgbClr val="3D6259"/>
                </a:solidFill>
                <a:latin typeface="Open Sans"/>
                <a:ea typeface="Open Sans"/>
                <a:cs typeface="Open Sans"/>
                <a:sym typeface="Open Sans"/>
              </a:rPr>
              <a:t>sideward at shoulder level</a:t>
            </a:r>
            <a:r>
              <a:rPr b="1" i="0" lang="en-US" sz="4499" u="none" cap="none" strike="noStrike">
                <a:solidFill>
                  <a:srgbClr val="7D331F"/>
                </a:solidFill>
                <a:latin typeface="Open Sans"/>
                <a:ea typeface="Open Sans"/>
                <a:cs typeface="Open Sans"/>
                <a:sym typeface="Open Sans"/>
              </a:rPr>
              <a:t>.</a:t>
            </a:r>
            <a:endParaRPr/>
          </a:p>
        </p:txBody>
      </p:sp>
      <p:sp>
        <p:nvSpPr>
          <p:cNvPr id="152" name="Google Shape;152;p4"/>
          <p:cNvSpPr/>
          <p:nvPr/>
        </p:nvSpPr>
        <p:spPr>
          <a:xfrm>
            <a:off x="7847722" y="1873526"/>
            <a:ext cx="2352261" cy="1871870"/>
          </a:xfrm>
          <a:custGeom>
            <a:rect b="b" l="l" r="r" t="t"/>
            <a:pathLst>
              <a:path extrusionOk="0" h="1871870" w="2352261">
                <a:moveTo>
                  <a:pt x="0" y="0"/>
                </a:moveTo>
                <a:lnTo>
                  <a:pt x="2352261" y="0"/>
                </a:lnTo>
                <a:lnTo>
                  <a:pt x="2352261" y="1871870"/>
                </a:lnTo>
                <a:lnTo>
                  <a:pt x="0" y="1871870"/>
                </a:lnTo>
                <a:lnTo>
                  <a:pt x="0" y="0"/>
                </a:lnTo>
                <a:close/>
              </a:path>
            </a:pathLst>
          </a:custGeom>
          <a:blipFill rotWithShape="1">
            <a:blip r:embed="rId7">
              <a:alphaModFix amt="38000"/>
            </a:blip>
            <a:stretch>
              <a:fillRect b="-104950" l="-129597" r="-364721" t="-11965"/>
            </a:stretch>
          </a:blipFill>
          <a:ln>
            <a:noFill/>
          </a:ln>
        </p:spPr>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AE8"/>
        </a:solidFill>
      </p:bgPr>
    </p:bg>
    <p:spTree>
      <p:nvGrpSpPr>
        <p:cNvPr id="738" name="Shape 738"/>
        <p:cNvGrpSpPr/>
        <p:nvPr/>
      </p:nvGrpSpPr>
      <p:grpSpPr>
        <a:xfrm>
          <a:off x="0" y="0"/>
          <a:ext cx="0" cy="0"/>
          <a:chOff x="0" y="0"/>
          <a:chExt cx="0" cy="0"/>
        </a:xfrm>
      </p:grpSpPr>
      <p:sp>
        <p:nvSpPr>
          <p:cNvPr id="739" name="Google Shape;739;p40"/>
          <p:cNvSpPr/>
          <p:nvPr/>
        </p:nvSpPr>
        <p:spPr>
          <a:xfrm>
            <a:off x="-4793513"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740" name="Google Shape;740;p40"/>
          <p:cNvSpPr/>
          <p:nvPr/>
        </p:nvSpPr>
        <p:spPr>
          <a:xfrm>
            <a:off x="13494487"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741" name="Google Shape;741;p40"/>
          <p:cNvSpPr txBox="1"/>
          <p:nvPr/>
        </p:nvSpPr>
        <p:spPr>
          <a:xfrm>
            <a:off x="520894" y="5410602"/>
            <a:ext cx="9513794" cy="4448477"/>
          </a:xfrm>
          <a:prstGeom prst="rect">
            <a:avLst/>
          </a:prstGeom>
          <a:noFill/>
          <a:ln>
            <a:noFill/>
          </a:ln>
        </p:spPr>
        <p:txBody>
          <a:bodyPr anchorCtr="0" anchor="t" bIns="0" lIns="0" spcFirstLastPara="1" rIns="0" wrap="square" tIns="0">
            <a:spAutoFit/>
          </a:bodyPr>
          <a:lstStyle/>
          <a:p>
            <a:pPr indent="0" lvl="0" marL="0" marR="0" rtl="0" algn="ctr">
              <a:lnSpc>
                <a:spcPct val="140038"/>
              </a:lnSpc>
              <a:spcBef>
                <a:spcPts val="0"/>
              </a:spcBef>
              <a:spcAft>
                <a:spcPts val="0"/>
              </a:spcAft>
              <a:buNone/>
            </a:pPr>
            <a:r>
              <a:rPr b="0" i="0" lang="en-US" sz="3152" u="none" cap="none" strike="noStrike">
                <a:solidFill>
                  <a:srgbClr val="A67562"/>
                </a:solidFill>
                <a:latin typeface="Open Sans"/>
                <a:ea typeface="Open Sans"/>
                <a:cs typeface="Open Sans"/>
                <a:sym typeface="Open Sans"/>
              </a:rPr>
              <a:t>Sway balance with a point is a movement sequence where the dancer shifts their weight from side to side in a swaying motion while extending one leg to point the toes. This combination of movements emphasizes both balance and grace, commonly seen in ballet and other dance styles where fluidity and controlled movement are essential.</a:t>
            </a:r>
            <a:endParaRPr/>
          </a:p>
        </p:txBody>
      </p:sp>
      <p:sp>
        <p:nvSpPr>
          <p:cNvPr id="742" name="Google Shape;742;p40"/>
          <p:cNvSpPr txBox="1"/>
          <p:nvPr/>
        </p:nvSpPr>
        <p:spPr>
          <a:xfrm>
            <a:off x="1867057" y="1744009"/>
            <a:ext cx="7276943" cy="20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6000" u="none" cap="none" strike="noStrike">
                <a:solidFill>
                  <a:srgbClr val="A67562"/>
                </a:solidFill>
                <a:latin typeface="Playfair Display"/>
                <a:ea typeface="Playfair Display"/>
                <a:cs typeface="Playfair Display"/>
                <a:sym typeface="Playfair Display"/>
              </a:rPr>
              <a:t>Sway Balance</a:t>
            </a:r>
            <a:endParaRPr/>
          </a:p>
          <a:p>
            <a:pPr indent="0" lvl="0" marL="0" marR="0" rtl="0" algn="ctr">
              <a:lnSpc>
                <a:spcPct val="140000"/>
              </a:lnSpc>
              <a:spcBef>
                <a:spcPts val="0"/>
              </a:spcBef>
              <a:spcAft>
                <a:spcPts val="0"/>
              </a:spcAft>
              <a:buNone/>
            </a:pPr>
            <a:r>
              <a:rPr b="1" i="0" lang="en-US" sz="6000" u="none" cap="none" strike="noStrike">
                <a:solidFill>
                  <a:srgbClr val="A67562"/>
                </a:solidFill>
                <a:latin typeface="Playfair Display"/>
                <a:ea typeface="Playfair Display"/>
                <a:cs typeface="Playfair Display"/>
                <a:sym typeface="Playfair Display"/>
              </a:rPr>
              <a:t> with a point</a:t>
            </a:r>
            <a:endParaRPr/>
          </a:p>
        </p:txBody>
      </p:sp>
      <p:sp>
        <p:nvSpPr>
          <p:cNvPr id="743" name="Google Shape;743;p40"/>
          <p:cNvSpPr txBox="1"/>
          <p:nvPr/>
        </p:nvSpPr>
        <p:spPr>
          <a:xfrm>
            <a:off x="9856015" y="1714867"/>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Step Pattern</a:t>
            </a:r>
            <a:endParaRPr/>
          </a:p>
        </p:txBody>
      </p:sp>
      <p:sp>
        <p:nvSpPr>
          <p:cNvPr id="744" name="Google Shape;744;p40"/>
          <p:cNvSpPr txBox="1"/>
          <p:nvPr/>
        </p:nvSpPr>
        <p:spPr>
          <a:xfrm>
            <a:off x="9982357" y="2941872"/>
            <a:ext cx="7276943" cy="1725931"/>
          </a:xfrm>
          <a:prstGeom prst="rect">
            <a:avLst/>
          </a:prstGeom>
          <a:noFill/>
          <a:ln>
            <a:noFill/>
          </a:ln>
        </p:spPr>
        <p:txBody>
          <a:bodyPr anchorCtr="0" anchor="t" bIns="0" lIns="0" spcFirstLastPara="1" rIns="0" wrap="square" tIns="0">
            <a:spAutoFit/>
          </a:bodyPr>
          <a:lstStyle/>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Step</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Cross-step</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Step point</a:t>
            </a:r>
            <a:endParaRPr/>
          </a:p>
        </p:txBody>
      </p:sp>
      <p:sp>
        <p:nvSpPr>
          <p:cNvPr id="745" name="Google Shape;745;p40"/>
          <p:cNvSpPr txBox="1"/>
          <p:nvPr/>
        </p:nvSpPr>
        <p:spPr>
          <a:xfrm>
            <a:off x="9856015" y="6372778"/>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Counting</a:t>
            </a:r>
            <a:endParaRPr/>
          </a:p>
        </p:txBody>
      </p:sp>
      <p:sp>
        <p:nvSpPr>
          <p:cNvPr id="746" name="Google Shape;746;p40"/>
          <p:cNvSpPr txBox="1"/>
          <p:nvPr/>
        </p:nvSpPr>
        <p:spPr>
          <a:xfrm>
            <a:off x="11768602" y="7591978"/>
            <a:ext cx="3451769" cy="752477"/>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4499" u="none" cap="none" strike="noStrike">
                <a:solidFill>
                  <a:srgbClr val="A67562"/>
                </a:solidFill>
                <a:latin typeface="Open Sans"/>
                <a:ea typeface="Open Sans"/>
                <a:cs typeface="Open Sans"/>
                <a:sym typeface="Open Sans"/>
              </a:rPr>
              <a:t>1 2, 3/ 1, 2 3</a:t>
            </a:r>
            <a:endParaRPr/>
          </a:p>
        </p:txBody>
      </p:sp>
      <p:sp>
        <p:nvSpPr>
          <p:cNvPr id="747" name="Google Shape;747;p40"/>
          <p:cNvSpPr/>
          <p:nvPr/>
        </p:nvSpPr>
        <p:spPr>
          <a:xfrm rot="5400000">
            <a:off x="14483680" y="-310480"/>
            <a:ext cx="3493839" cy="4114800"/>
          </a:xfrm>
          <a:custGeom>
            <a:rect b="b" l="l" r="r" t="t"/>
            <a:pathLst>
              <a:path extrusionOk="0" h="4114800" w="3493839">
                <a:moveTo>
                  <a:pt x="0" y="0"/>
                </a:moveTo>
                <a:lnTo>
                  <a:pt x="3493840" y="0"/>
                </a:lnTo>
                <a:lnTo>
                  <a:pt x="3493840" y="4114800"/>
                </a:lnTo>
                <a:lnTo>
                  <a:pt x="0" y="4114800"/>
                </a:lnTo>
                <a:lnTo>
                  <a:pt x="0" y="0"/>
                </a:lnTo>
                <a:close/>
              </a:path>
            </a:pathLst>
          </a:custGeom>
          <a:blipFill rotWithShape="1">
            <a:blip r:embed="rId4">
              <a:alphaModFix/>
            </a:blip>
            <a:stretch>
              <a:fillRect b="0" l="0" r="0" t="0"/>
            </a:stretch>
          </a:blipFill>
          <a:ln>
            <a:noFill/>
          </a:ln>
        </p:spPr>
      </p:sp>
      <p:sp>
        <p:nvSpPr>
          <p:cNvPr id="748" name="Google Shape;748;p40"/>
          <p:cNvSpPr/>
          <p:nvPr/>
        </p:nvSpPr>
        <p:spPr>
          <a:xfrm>
            <a:off x="1620191" y="4087159"/>
            <a:ext cx="7315200" cy="1161288"/>
          </a:xfrm>
          <a:custGeom>
            <a:rect b="b" l="l" r="r" t="t"/>
            <a:pathLst>
              <a:path extrusionOk="0" h="1161288" w="7315200">
                <a:moveTo>
                  <a:pt x="0" y="0"/>
                </a:moveTo>
                <a:lnTo>
                  <a:pt x="7315200" y="0"/>
                </a:lnTo>
                <a:lnTo>
                  <a:pt x="7315200" y="1161288"/>
                </a:lnTo>
                <a:lnTo>
                  <a:pt x="0" y="1161288"/>
                </a:lnTo>
                <a:lnTo>
                  <a:pt x="0" y="0"/>
                </a:lnTo>
                <a:close/>
              </a:path>
            </a:pathLst>
          </a:custGeom>
          <a:blipFill rotWithShape="1">
            <a:blip r:embed="rId5">
              <a:alphaModFix/>
            </a:blip>
            <a:stretch>
              <a:fillRect b="0" l="0" r="0" t="0"/>
            </a:stretch>
          </a:blipFill>
          <a:ln>
            <a:noFill/>
          </a:ln>
        </p:spPr>
      </p:sp>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AE8"/>
        </a:solidFill>
      </p:bgPr>
    </p:bg>
    <p:spTree>
      <p:nvGrpSpPr>
        <p:cNvPr id="752" name="Shape 752"/>
        <p:cNvGrpSpPr/>
        <p:nvPr/>
      </p:nvGrpSpPr>
      <p:grpSpPr>
        <a:xfrm>
          <a:off x="0" y="0"/>
          <a:ext cx="0" cy="0"/>
          <a:chOff x="0" y="0"/>
          <a:chExt cx="0" cy="0"/>
        </a:xfrm>
      </p:grpSpPr>
      <p:sp>
        <p:nvSpPr>
          <p:cNvPr id="753" name="Google Shape;753;p41"/>
          <p:cNvSpPr/>
          <p:nvPr/>
        </p:nvSpPr>
        <p:spPr>
          <a:xfrm>
            <a:off x="-4793513"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754" name="Google Shape;754;p41"/>
          <p:cNvSpPr/>
          <p:nvPr/>
        </p:nvSpPr>
        <p:spPr>
          <a:xfrm>
            <a:off x="13494487"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755" name="Google Shape;755;p41"/>
          <p:cNvSpPr/>
          <p:nvPr/>
        </p:nvSpPr>
        <p:spPr>
          <a:xfrm rot="5400000">
            <a:off x="14483680" y="-310480"/>
            <a:ext cx="3493839" cy="4114800"/>
          </a:xfrm>
          <a:custGeom>
            <a:rect b="b" l="l" r="r" t="t"/>
            <a:pathLst>
              <a:path extrusionOk="0" h="4114800" w="3493839">
                <a:moveTo>
                  <a:pt x="0" y="0"/>
                </a:moveTo>
                <a:lnTo>
                  <a:pt x="3493840" y="0"/>
                </a:lnTo>
                <a:lnTo>
                  <a:pt x="3493840" y="4114800"/>
                </a:lnTo>
                <a:lnTo>
                  <a:pt x="0" y="4114800"/>
                </a:lnTo>
                <a:lnTo>
                  <a:pt x="0" y="0"/>
                </a:lnTo>
                <a:close/>
              </a:path>
            </a:pathLst>
          </a:custGeom>
          <a:blipFill rotWithShape="1">
            <a:blip r:embed="rId4">
              <a:alphaModFix/>
            </a:blip>
            <a:stretch>
              <a:fillRect b="0" l="0" r="0" t="0"/>
            </a:stretch>
          </a:blipFill>
          <a:ln>
            <a:noFill/>
          </a:ln>
        </p:spPr>
      </p:sp>
      <p:sp>
        <p:nvSpPr>
          <p:cNvPr id="756" name="Google Shape;756;p41"/>
          <p:cNvSpPr/>
          <p:nvPr/>
        </p:nvSpPr>
        <p:spPr>
          <a:xfrm>
            <a:off x="5467271" y="2356885"/>
            <a:ext cx="7315200" cy="1161288"/>
          </a:xfrm>
          <a:custGeom>
            <a:rect b="b" l="l" r="r" t="t"/>
            <a:pathLst>
              <a:path extrusionOk="0" h="1161288" w="7315200">
                <a:moveTo>
                  <a:pt x="0" y="0"/>
                </a:moveTo>
                <a:lnTo>
                  <a:pt x="7315200" y="0"/>
                </a:lnTo>
                <a:lnTo>
                  <a:pt x="7315200" y="1161288"/>
                </a:lnTo>
                <a:lnTo>
                  <a:pt x="0" y="1161288"/>
                </a:lnTo>
                <a:lnTo>
                  <a:pt x="0" y="0"/>
                </a:lnTo>
                <a:close/>
              </a:path>
            </a:pathLst>
          </a:custGeom>
          <a:blipFill rotWithShape="1">
            <a:blip r:embed="rId5">
              <a:alphaModFix/>
            </a:blip>
            <a:stretch>
              <a:fillRect b="0" l="0" r="0" t="0"/>
            </a:stretch>
          </a:blipFill>
          <a:ln>
            <a:noFill/>
          </a:ln>
        </p:spPr>
      </p:sp>
      <p:grpSp>
        <p:nvGrpSpPr>
          <p:cNvPr id="757" name="Google Shape;757;p41"/>
          <p:cNvGrpSpPr/>
          <p:nvPr/>
        </p:nvGrpSpPr>
        <p:grpSpPr>
          <a:xfrm>
            <a:off x="6754306" y="3676090"/>
            <a:ext cx="3903992" cy="5246370"/>
            <a:chOff x="0" y="0"/>
            <a:chExt cx="3663950" cy="4923790"/>
          </a:xfrm>
        </p:grpSpPr>
        <p:sp>
          <p:nvSpPr>
            <p:cNvPr id="758" name="Google Shape;758;p41"/>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6">
                <a:alphaModFix/>
              </a:blip>
              <a:stretch>
                <a:fillRect b="0" l="-10112" r="-1011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 name="Google Shape;760;p41"/>
          <p:cNvGrpSpPr/>
          <p:nvPr/>
        </p:nvGrpSpPr>
        <p:grpSpPr>
          <a:xfrm>
            <a:off x="860612" y="3676090"/>
            <a:ext cx="3903992" cy="5246370"/>
            <a:chOff x="0" y="0"/>
            <a:chExt cx="3663950" cy="4923790"/>
          </a:xfrm>
        </p:grpSpPr>
        <p:sp>
          <p:nvSpPr>
            <p:cNvPr id="761" name="Google Shape;761;p41"/>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7">
                <a:alphaModFix/>
              </a:blip>
              <a:stretch>
                <a:fillRect b="0" l="-14199" r="-1419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41"/>
          <p:cNvGrpSpPr/>
          <p:nvPr/>
        </p:nvGrpSpPr>
        <p:grpSpPr>
          <a:xfrm>
            <a:off x="12648001" y="3676090"/>
            <a:ext cx="3903992" cy="5246370"/>
            <a:chOff x="0" y="0"/>
            <a:chExt cx="3663950" cy="4923790"/>
          </a:xfrm>
        </p:grpSpPr>
        <p:sp>
          <p:nvSpPr>
            <p:cNvPr id="764" name="Google Shape;764;p41"/>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8">
                <a:alphaModFix/>
              </a:blip>
              <a:stretch>
                <a:fillRect b="0" l="-13972" r="-1397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1"/>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p41"/>
          <p:cNvSpPr txBox="1"/>
          <p:nvPr/>
        </p:nvSpPr>
        <p:spPr>
          <a:xfrm>
            <a:off x="5505529" y="103468"/>
            <a:ext cx="7276943" cy="20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6000" u="none" cap="none" strike="noStrike">
                <a:solidFill>
                  <a:srgbClr val="A67562"/>
                </a:solidFill>
                <a:latin typeface="Playfair Display"/>
                <a:ea typeface="Playfair Display"/>
                <a:cs typeface="Playfair Display"/>
                <a:sym typeface="Playfair Display"/>
              </a:rPr>
              <a:t>Sway Balance</a:t>
            </a:r>
            <a:endParaRPr/>
          </a:p>
          <a:p>
            <a:pPr indent="0" lvl="0" marL="0" marR="0" rtl="0" algn="ctr">
              <a:lnSpc>
                <a:spcPct val="140000"/>
              </a:lnSpc>
              <a:spcBef>
                <a:spcPts val="0"/>
              </a:spcBef>
              <a:spcAft>
                <a:spcPts val="0"/>
              </a:spcAft>
              <a:buNone/>
            </a:pPr>
            <a:r>
              <a:rPr b="1" i="0" lang="en-US" sz="6000" u="none" cap="none" strike="noStrike">
                <a:solidFill>
                  <a:srgbClr val="A67562"/>
                </a:solidFill>
                <a:latin typeface="Playfair Display"/>
                <a:ea typeface="Playfair Display"/>
                <a:cs typeface="Playfair Display"/>
                <a:sym typeface="Playfair Display"/>
              </a:rPr>
              <a:t> with a point</a:t>
            </a:r>
            <a:endParaRPr/>
          </a:p>
        </p:txBody>
      </p:sp>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AE8"/>
        </a:solidFill>
      </p:bgPr>
    </p:bg>
    <p:spTree>
      <p:nvGrpSpPr>
        <p:cNvPr id="770" name="Shape 770"/>
        <p:cNvGrpSpPr/>
        <p:nvPr/>
      </p:nvGrpSpPr>
      <p:grpSpPr>
        <a:xfrm>
          <a:off x="0" y="0"/>
          <a:ext cx="0" cy="0"/>
          <a:chOff x="0" y="0"/>
          <a:chExt cx="0" cy="0"/>
        </a:xfrm>
      </p:grpSpPr>
      <p:sp>
        <p:nvSpPr>
          <p:cNvPr id="771" name="Google Shape;771;p42"/>
          <p:cNvSpPr/>
          <p:nvPr/>
        </p:nvSpPr>
        <p:spPr>
          <a:xfrm>
            <a:off x="-4793513"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772" name="Google Shape;772;p42"/>
          <p:cNvSpPr/>
          <p:nvPr/>
        </p:nvSpPr>
        <p:spPr>
          <a:xfrm>
            <a:off x="13494487"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773" name="Google Shape;773;p42"/>
          <p:cNvSpPr txBox="1"/>
          <p:nvPr/>
        </p:nvSpPr>
        <p:spPr>
          <a:xfrm>
            <a:off x="816729" y="5436337"/>
            <a:ext cx="8922124" cy="4302126"/>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499" u="none" cap="none" strike="noStrike">
                <a:solidFill>
                  <a:srgbClr val="A67562"/>
                </a:solidFill>
                <a:latin typeface="Open Sans"/>
                <a:ea typeface="Open Sans"/>
                <a:cs typeface="Open Sans"/>
                <a:sym typeface="Open Sans"/>
              </a:rPr>
              <a:t>Sway balance with a hop is a term used in dance to describe a movement that involves shifting weight from one leg to the other in a swaying motion, followed by a hop on one foot. This type of movement is commonly found in various dance styles, including ballet and contemporary dance.</a:t>
            </a:r>
            <a:endParaRPr/>
          </a:p>
        </p:txBody>
      </p:sp>
      <p:sp>
        <p:nvSpPr>
          <p:cNvPr id="774" name="Google Shape;774;p42"/>
          <p:cNvSpPr txBox="1"/>
          <p:nvPr/>
        </p:nvSpPr>
        <p:spPr>
          <a:xfrm>
            <a:off x="1867057" y="1744009"/>
            <a:ext cx="7276943" cy="20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6000" u="none" cap="none" strike="noStrike">
                <a:solidFill>
                  <a:srgbClr val="A67562"/>
                </a:solidFill>
                <a:latin typeface="Playfair Display"/>
                <a:ea typeface="Playfair Display"/>
                <a:cs typeface="Playfair Display"/>
                <a:sym typeface="Playfair Display"/>
              </a:rPr>
              <a:t>Sway Balance</a:t>
            </a:r>
            <a:endParaRPr/>
          </a:p>
          <a:p>
            <a:pPr indent="0" lvl="0" marL="0" marR="0" rtl="0" algn="ctr">
              <a:lnSpc>
                <a:spcPct val="140000"/>
              </a:lnSpc>
              <a:spcBef>
                <a:spcPts val="0"/>
              </a:spcBef>
              <a:spcAft>
                <a:spcPts val="0"/>
              </a:spcAft>
              <a:buNone/>
            </a:pPr>
            <a:r>
              <a:rPr b="1" i="0" lang="en-US" sz="6000" u="none" cap="none" strike="noStrike">
                <a:solidFill>
                  <a:srgbClr val="A67562"/>
                </a:solidFill>
                <a:latin typeface="Playfair Display"/>
                <a:ea typeface="Playfair Display"/>
                <a:cs typeface="Playfair Display"/>
                <a:sym typeface="Playfair Display"/>
              </a:rPr>
              <a:t> with a hop</a:t>
            </a:r>
            <a:endParaRPr/>
          </a:p>
        </p:txBody>
      </p:sp>
      <p:sp>
        <p:nvSpPr>
          <p:cNvPr id="775" name="Google Shape;775;p42"/>
          <p:cNvSpPr txBox="1"/>
          <p:nvPr/>
        </p:nvSpPr>
        <p:spPr>
          <a:xfrm>
            <a:off x="9856015" y="1714867"/>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Step Pattern</a:t>
            </a:r>
            <a:endParaRPr/>
          </a:p>
        </p:txBody>
      </p:sp>
      <p:sp>
        <p:nvSpPr>
          <p:cNvPr id="776" name="Google Shape;776;p42"/>
          <p:cNvSpPr txBox="1"/>
          <p:nvPr/>
        </p:nvSpPr>
        <p:spPr>
          <a:xfrm>
            <a:off x="9982357" y="2941872"/>
            <a:ext cx="7276943" cy="2306956"/>
          </a:xfrm>
          <a:prstGeom prst="rect">
            <a:avLst/>
          </a:prstGeom>
          <a:noFill/>
          <a:ln>
            <a:noFill/>
          </a:ln>
        </p:spPr>
        <p:txBody>
          <a:bodyPr anchorCtr="0" anchor="t" bIns="0" lIns="0" spcFirstLastPara="1" rIns="0" wrap="square" tIns="0">
            <a:spAutoFit/>
          </a:bodyPr>
          <a:lstStyle/>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Step</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Cross-step</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Step</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Hop</a:t>
            </a:r>
            <a:endParaRPr/>
          </a:p>
        </p:txBody>
      </p:sp>
      <p:sp>
        <p:nvSpPr>
          <p:cNvPr id="777" name="Google Shape;777;p42"/>
          <p:cNvSpPr txBox="1"/>
          <p:nvPr/>
        </p:nvSpPr>
        <p:spPr>
          <a:xfrm>
            <a:off x="9856015" y="6372778"/>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Counting</a:t>
            </a:r>
            <a:endParaRPr/>
          </a:p>
        </p:txBody>
      </p:sp>
      <p:sp>
        <p:nvSpPr>
          <p:cNvPr id="778" name="Google Shape;778;p42"/>
          <p:cNvSpPr/>
          <p:nvPr/>
        </p:nvSpPr>
        <p:spPr>
          <a:xfrm rot="5400000">
            <a:off x="14483680" y="-310480"/>
            <a:ext cx="3493839" cy="4114800"/>
          </a:xfrm>
          <a:custGeom>
            <a:rect b="b" l="l" r="r" t="t"/>
            <a:pathLst>
              <a:path extrusionOk="0" h="4114800" w="3493839">
                <a:moveTo>
                  <a:pt x="0" y="0"/>
                </a:moveTo>
                <a:lnTo>
                  <a:pt x="3493840" y="0"/>
                </a:lnTo>
                <a:lnTo>
                  <a:pt x="3493840" y="4114800"/>
                </a:lnTo>
                <a:lnTo>
                  <a:pt x="0" y="4114800"/>
                </a:lnTo>
                <a:lnTo>
                  <a:pt x="0" y="0"/>
                </a:lnTo>
                <a:close/>
              </a:path>
            </a:pathLst>
          </a:custGeom>
          <a:blipFill rotWithShape="1">
            <a:blip r:embed="rId4">
              <a:alphaModFix/>
            </a:blip>
            <a:stretch>
              <a:fillRect b="0" l="0" r="0" t="0"/>
            </a:stretch>
          </a:blipFill>
          <a:ln>
            <a:noFill/>
          </a:ln>
        </p:spPr>
      </p:sp>
      <p:sp>
        <p:nvSpPr>
          <p:cNvPr id="779" name="Google Shape;779;p42"/>
          <p:cNvSpPr/>
          <p:nvPr/>
        </p:nvSpPr>
        <p:spPr>
          <a:xfrm>
            <a:off x="1620191" y="4087159"/>
            <a:ext cx="7315200" cy="1161288"/>
          </a:xfrm>
          <a:custGeom>
            <a:rect b="b" l="l" r="r" t="t"/>
            <a:pathLst>
              <a:path extrusionOk="0" h="1161288" w="7315200">
                <a:moveTo>
                  <a:pt x="0" y="0"/>
                </a:moveTo>
                <a:lnTo>
                  <a:pt x="7315200" y="0"/>
                </a:lnTo>
                <a:lnTo>
                  <a:pt x="7315200" y="1161288"/>
                </a:lnTo>
                <a:lnTo>
                  <a:pt x="0" y="1161288"/>
                </a:lnTo>
                <a:lnTo>
                  <a:pt x="0" y="0"/>
                </a:lnTo>
                <a:close/>
              </a:path>
            </a:pathLst>
          </a:custGeom>
          <a:blipFill rotWithShape="1">
            <a:blip r:embed="rId5">
              <a:alphaModFix/>
            </a:blip>
            <a:stretch>
              <a:fillRect b="0" l="0" r="0" t="0"/>
            </a:stretch>
          </a:blipFill>
          <a:ln>
            <a:noFill/>
          </a:ln>
        </p:spPr>
      </p:sp>
      <p:sp>
        <p:nvSpPr>
          <p:cNvPr id="780" name="Google Shape;780;p42"/>
          <p:cNvSpPr txBox="1"/>
          <p:nvPr/>
        </p:nvSpPr>
        <p:spPr>
          <a:xfrm>
            <a:off x="11768602" y="7591978"/>
            <a:ext cx="3451769" cy="752477"/>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4499" u="none" cap="none" strike="noStrike">
                <a:solidFill>
                  <a:srgbClr val="A67562"/>
                </a:solidFill>
                <a:latin typeface="Open Sans"/>
                <a:ea typeface="Open Sans"/>
                <a:cs typeface="Open Sans"/>
                <a:sym typeface="Open Sans"/>
              </a:rPr>
              <a:t>1 2, 3/ 1, 2 3</a:t>
            </a:r>
            <a:endParaRPr/>
          </a:p>
        </p:txBody>
      </p:sp>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AE8"/>
        </a:solidFill>
      </p:bgPr>
    </p:bg>
    <p:spTree>
      <p:nvGrpSpPr>
        <p:cNvPr id="784" name="Shape 784"/>
        <p:cNvGrpSpPr/>
        <p:nvPr/>
      </p:nvGrpSpPr>
      <p:grpSpPr>
        <a:xfrm>
          <a:off x="0" y="0"/>
          <a:ext cx="0" cy="0"/>
          <a:chOff x="0" y="0"/>
          <a:chExt cx="0" cy="0"/>
        </a:xfrm>
      </p:grpSpPr>
      <p:sp>
        <p:nvSpPr>
          <p:cNvPr id="785" name="Google Shape;785;p43"/>
          <p:cNvSpPr/>
          <p:nvPr/>
        </p:nvSpPr>
        <p:spPr>
          <a:xfrm>
            <a:off x="-4793513"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786" name="Google Shape;786;p43"/>
          <p:cNvSpPr/>
          <p:nvPr/>
        </p:nvSpPr>
        <p:spPr>
          <a:xfrm>
            <a:off x="13494487"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787" name="Google Shape;787;p43"/>
          <p:cNvSpPr/>
          <p:nvPr/>
        </p:nvSpPr>
        <p:spPr>
          <a:xfrm rot="5400000">
            <a:off x="14483680" y="-310480"/>
            <a:ext cx="3493839" cy="4114800"/>
          </a:xfrm>
          <a:custGeom>
            <a:rect b="b" l="l" r="r" t="t"/>
            <a:pathLst>
              <a:path extrusionOk="0" h="4114800" w="3493839">
                <a:moveTo>
                  <a:pt x="0" y="0"/>
                </a:moveTo>
                <a:lnTo>
                  <a:pt x="3493840" y="0"/>
                </a:lnTo>
                <a:lnTo>
                  <a:pt x="3493840" y="4114800"/>
                </a:lnTo>
                <a:lnTo>
                  <a:pt x="0" y="4114800"/>
                </a:lnTo>
                <a:lnTo>
                  <a:pt x="0" y="0"/>
                </a:lnTo>
                <a:close/>
              </a:path>
            </a:pathLst>
          </a:custGeom>
          <a:blipFill rotWithShape="1">
            <a:blip r:embed="rId4">
              <a:alphaModFix/>
            </a:blip>
            <a:stretch>
              <a:fillRect b="0" l="0" r="0" t="0"/>
            </a:stretch>
          </a:blipFill>
          <a:ln>
            <a:noFill/>
          </a:ln>
        </p:spPr>
      </p:sp>
      <p:sp>
        <p:nvSpPr>
          <p:cNvPr id="788" name="Google Shape;788;p43"/>
          <p:cNvSpPr/>
          <p:nvPr/>
        </p:nvSpPr>
        <p:spPr>
          <a:xfrm>
            <a:off x="5382095" y="2332551"/>
            <a:ext cx="7315200" cy="1161288"/>
          </a:xfrm>
          <a:custGeom>
            <a:rect b="b" l="l" r="r" t="t"/>
            <a:pathLst>
              <a:path extrusionOk="0" h="1161288" w="7315200">
                <a:moveTo>
                  <a:pt x="0" y="0"/>
                </a:moveTo>
                <a:lnTo>
                  <a:pt x="7315200" y="0"/>
                </a:lnTo>
                <a:lnTo>
                  <a:pt x="7315200" y="1161288"/>
                </a:lnTo>
                <a:lnTo>
                  <a:pt x="0" y="1161288"/>
                </a:lnTo>
                <a:lnTo>
                  <a:pt x="0" y="0"/>
                </a:lnTo>
                <a:close/>
              </a:path>
            </a:pathLst>
          </a:custGeom>
          <a:blipFill rotWithShape="1">
            <a:blip r:embed="rId5">
              <a:alphaModFix/>
            </a:blip>
            <a:stretch>
              <a:fillRect b="0" l="0" r="0" t="0"/>
            </a:stretch>
          </a:blipFill>
          <a:ln>
            <a:noFill/>
          </a:ln>
        </p:spPr>
      </p:sp>
      <p:grpSp>
        <p:nvGrpSpPr>
          <p:cNvPr id="789" name="Google Shape;789;p43"/>
          <p:cNvGrpSpPr/>
          <p:nvPr/>
        </p:nvGrpSpPr>
        <p:grpSpPr>
          <a:xfrm>
            <a:off x="6754306" y="3676090"/>
            <a:ext cx="3903992" cy="5246370"/>
            <a:chOff x="0" y="0"/>
            <a:chExt cx="3663950" cy="4923790"/>
          </a:xfrm>
        </p:grpSpPr>
        <p:sp>
          <p:nvSpPr>
            <p:cNvPr id="790" name="Google Shape;790;p43"/>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6">
                <a:alphaModFix/>
              </a:blip>
              <a:stretch>
                <a:fillRect b="-1931" l="0" r="0" t="-1931"/>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3"/>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43"/>
          <p:cNvGrpSpPr/>
          <p:nvPr/>
        </p:nvGrpSpPr>
        <p:grpSpPr>
          <a:xfrm>
            <a:off x="860612" y="3676090"/>
            <a:ext cx="3903992" cy="5246370"/>
            <a:chOff x="0" y="0"/>
            <a:chExt cx="3663950" cy="4923790"/>
          </a:xfrm>
        </p:grpSpPr>
        <p:sp>
          <p:nvSpPr>
            <p:cNvPr id="793" name="Google Shape;793;p43"/>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7">
                <a:alphaModFix/>
              </a:blip>
              <a:stretch>
                <a:fillRect b="0" l="-12202" r="-1220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3"/>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43"/>
          <p:cNvGrpSpPr/>
          <p:nvPr/>
        </p:nvGrpSpPr>
        <p:grpSpPr>
          <a:xfrm>
            <a:off x="12648001" y="3676090"/>
            <a:ext cx="3903992" cy="5246370"/>
            <a:chOff x="0" y="0"/>
            <a:chExt cx="3663950" cy="4923790"/>
          </a:xfrm>
        </p:grpSpPr>
        <p:sp>
          <p:nvSpPr>
            <p:cNvPr id="796" name="Google Shape;796;p43"/>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8">
                <a:alphaModFix/>
              </a:blip>
              <a:stretch>
                <a:fillRect b="-4206" l="0" r="0" t="-4206"/>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3"/>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 name="Google Shape;798;p43"/>
          <p:cNvSpPr txBox="1"/>
          <p:nvPr/>
        </p:nvSpPr>
        <p:spPr>
          <a:xfrm>
            <a:off x="5628962" y="-10599"/>
            <a:ext cx="7276943" cy="20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6000" u="none" cap="none" strike="noStrike">
                <a:solidFill>
                  <a:srgbClr val="A67562"/>
                </a:solidFill>
                <a:latin typeface="Playfair Display"/>
                <a:ea typeface="Playfair Display"/>
                <a:cs typeface="Playfair Display"/>
                <a:sym typeface="Playfair Display"/>
              </a:rPr>
              <a:t>Sway Balance</a:t>
            </a:r>
            <a:endParaRPr/>
          </a:p>
          <a:p>
            <a:pPr indent="0" lvl="0" marL="0" marR="0" rtl="0" algn="ctr">
              <a:lnSpc>
                <a:spcPct val="140000"/>
              </a:lnSpc>
              <a:spcBef>
                <a:spcPts val="0"/>
              </a:spcBef>
              <a:spcAft>
                <a:spcPts val="0"/>
              </a:spcAft>
              <a:buNone/>
            </a:pPr>
            <a:r>
              <a:rPr b="1" i="0" lang="en-US" sz="6000" u="none" cap="none" strike="noStrike">
                <a:solidFill>
                  <a:srgbClr val="A67562"/>
                </a:solidFill>
                <a:latin typeface="Playfair Display"/>
                <a:ea typeface="Playfair Display"/>
                <a:cs typeface="Playfair Display"/>
                <a:sym typeface="Playfair Display"/>
              </a:rPr>
              <a:t> with a hop</a:t>
            </a:r>
            <a:endParaRPr/>
          </a:p>
        </p:txBody>
      </p:sp>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AE8"/>
        </a:solidFill>
      </p:bgPr>
    </p:bg>
    <p:spTree>
      <p:nvGrpSpPr>
        <p:cNvPr id="802" name="Shape 802"/>
        <p:cNvGrpSpPr/>
        <p:nvPr/>
      </p:nvGrpSpPr>
      <p:grpSpPr>
        <a:xfrm>
          <a:off x="0" y="0"/>
          <a:ext cx="0" cy="0"/>
          <a:chOff x="0" y="0"/>
          <a:chExt cx="0" cy="0"/>
        </a:xfrm>
      </p:grpSpPr>
      <p:sp>
        <p:nvSpPr>
          <p:cNvPr id="803" name="Google Shape;803;p44"/>
          <p:cNvSpPr/>
          <p:nvPr/>
        </p:nvSpPr>
        <p:spPr>
          <a:xfrm>
            <a:off x="-4793513"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804" name="Google Shape;804;p44"/>
          <p:cNvSpPr/>
          <p:nvPr/>
        </p:nvSpPr>
        <p:spPr>
          <a:xfrm>
            <a:off x="13494487"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805" name="Google Shape;805;p44"/>
          <p:cNvSpPr txBox="1"/>
          <p:nvPr/>
        </p:nvSpPr>
        <p:spPr>
          <a:xfrm>
            <a:off x="668108" y="5438947"/>
            <a:ext cx="9219366" cy="3942559"/>
          </a:xfrm>
          <a:prstGeom prst="rect">
            <a:avLst/>
          </a:prstGeom>
          <a:noFill/>
          <a:ln>
            <a:noFill/>
          </a:ln>
        </p:spPr>
        <p:txBody>
          <a:bodyPr anchorCtr="0" anchor="t" bIns="0" lIns="0" spcFirstLastPara="1" rIns="0" wrap="square" tIns="0">
            <a:spAutoFit/>
          </a:bodyPr>
          <a:lstStyle/>
          <a:p>
            <a:pPr indent="0" lvl="0" marL="0" marR="0" rtl="0" algn="ctr">
              <a:lnSpc>
                <a:spcPct val="139993"/>
              </a:lnSpc>
              <a:spcBef>
                <a:spcPts val="0"/>
              </a:spcBef>
              <a:spcAft>
                <a:spcPts val="0"/>
              </a:spcAft>
              <a:buNone/>
            </a:pPr>
            <a:r>
              <a:rPr b="0" i="0" lang="en-US" sz="3203" u="none" cap="none" strike="noStrike">
                <a:solidFill>
                  <a:srgbClr val="A67562"/>
                </a:solidFill>
                <a:latin typeface="Open Sans"/>
                <a:ea typeface="Open Sans"/>
                <a:cs typeface="Open Sans"/>
                <a:sym typeface="Open Sans"/>
              </a:rPr>
              <a:t>Sway balance with a waltz is a dance movement that combines the swaying motion with elements of the waltz, a classic ballroom dance performed in triple time. This combination of movements can create a graceful and flowing sequence often used in choreography, particularly in partner dances like the waltz.</a:t>
            </a:r>
            <a:endParaRPr/>
          </a:p>
        </p:txBody>
      </p:sp>
      <p:sp>
        <p:nvSpPr>
          <p:cNvPr id="806" name="Google Shape;806;p44"/>
          <p:cNvSpPr txBox="1"/>
          <p:nvPr/>
        </p:nvSpPr>
        <p:spPr>
          <a:xfrm>
            <a:off x="1867057" y="1744009"/>
            <a:ext cx="7276943" cy="209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6000" u="none" cap="none" strike="noStrike">
                <a:solidFill>
                  <a:srgbClr val="A67562"/>
                </a:solidFill>
                <a:latin typeface="Playfair Display"/>
                <a:ea typeface="Playfair Display"/>
                <a:cs typeface="Playfair Display"/>
                <a:sym typeface="Playfair Display"/>
              </a:rPr>
              <a:t>Sway Balance</a:t>
            </a:r>
            <a:endParaRPr/>
          </a:p>
          <a:p>
            <a:pPr indent="0" lvl="0" marL="0" marR="0" rtl="0" algn="ctr">
              <a:lnSpc>
                <a:spcPct val="140000"/>
              </a:lnSpc>
              <a:spcBef>
                <a:spcPts val="0"/>
              </a:spcBef>
              <a:spcAft>
                <a:spcPts val="0"/>
              </a:spcAft>
              <a:buNone/>
            </a:pPr>
            <a:r>
              <a:rPr b="1" i="0" lang="en-US" sz="6000" u="none" cap="none" strike="noStrike">
                <a:solidFill>
                  <a:srgbClr val="A67562"/>
                </a:solidFill>
                <a:latin typeface="Playfair Display"/>
                <a:ea typeface="Playfair Display"/>
                <a:cs typeface="Playfair Display"/>
                <a:sym typeface="Playfair Display"/>
              </a:rPr>
              <a:t> with a waltz</a:t>
            </a:r>
            <a:endParaRPr/>
          </a:p>
        </p:txBody>
      </p:sp>
      <p:sp>
        <p:nvSpPr>
          <p:cNvPr id="807" name="Google Shape;807;p44"/>
          <p:cNvSpPr txBox="1"/>
          <p:nvPr/>
        </p:nvSpPr>
        <p:spPr>
          <a:xfrm>
            <a:off x="9856015" y="1714867"/>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Step Pattern</a:t>
            </a:r>
            <a:endParaRPr/>
          </a:p>
        </p:txBody>
      </p:sp>
      <p:sp>
        <p:nvSpPr>
          <p:cNvPr id="808" name="Google Shape;808;p44"/>
          <p:cNvSpPr txBox="1"/>
          <p:nvPr/>
        </p:nvSpPr>
        <p:spPr>
          <a:xfrm>
            <a:off x="9982357" y="2941872"/>
            <a:ext cx="7276943" cy="2887981"/>
          </a:xfrm>
          <a:prstGeom prst="rect">
            <a:avLst/>
          </a:prstGeom>
          <a:noFill/>
          <a:ln>
            <a:noFill/>
          </a:ln>
        </p:spPr>
        <p:txBody>
          <a:bodyPr anchorCtr="0" anchor="t" bIns="0" lIns="0" spcFirstLastPara="1" rIns="0" wrap="square" tIns="0">
            <a:spAutoFit/>
          </a:bodyPr>
          <a:lstStyle/>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Step</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Cross-step</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Step</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Close</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Step</a:t>
            </a:r>
            <a:endParaRPr/>
          </a:p>
        </p:txBody>
      </p:sp>
      <p:sp>
        <p:nvSpPr>
          <p:cNvPr id="809" name="Google Shape;809;p44"/>
          <p:cNvSpPr txBox="1"/>
          <p:nvPr/>
        </p:nvSpPr>
        <p:spPr>
          <a:xfrm>
            <a:off x="9856015" y="6372778"/>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Counting</a:t>
            </a:r>
            <a:endParaRPr/>
          </a:p>
        </p:txBody>
      </p:sp>
      <p:sp>
        <p:nvSpPr>
          <p:cNvPr id="810" name="Google Shape;810;p44"/>
          <p:cNvSpPr/>
          <p:nvPr/>
        </p:nvSpPr>
        <p:spPr>
          <a:xfrm rot="5400000">
            <a:off x="14483680" y="-310480"/>
            <a:ext cx="3493839" cy="4114800"/>
          </a:xfrm>
          <a:custGeom>
            <a:rect b="b" l="l" r="r" t="t"/>
            <a:pathLst>
              <a:path extrusionOk="0" h="4114800" w="3493839">
                <a:moveTo>
                  <a:pt x="0" y="0"/>
                </a:moveTo>
                <a:lnTo>
                  <a:pt x="3493840" y="0"/>
                </a:lnTo>
                <a:lnTo>
                  <a:pt x="3493840" y="4114800"/>
                </a:lnTo>
                <a:lnTo>
                  <a:pt x="0" y="4114800"/>
                </a:lnTo>
                <a:lnTo>
                  <a:pt x="0" y="0"/>
                </a:lnTo>
                <a:close/>
              </a:path>
            </a:pathLst>
          </a:custGeom>
          <a:blipFill rotWithShape="1">
            <a:blip r:embed="rId4">
              <a:alphaModFix/>
            </a:blip>
            <a:stretch>
              <a:fillRect b="0" l="0" r="0" t="0"/>
            </a:stretch>
          </a:blipFill>
          <a:ln>
            <a:noFill/>
          </a:ln>
        </p:spPr>
      </p:sp>
      <p:sp>
        <p:nvSpPr>
          <p:cNvPr id="811" name="Google Shape;811;p44"/>
          <p:cNvSpPr/>
          <p:nvPr/>
        </p:nvSpPr>
        <p:spPr>
          <a:xfrm>
            <a:off x="1620191" y="4087159"/>
            <a:ext cx="7315200" cy="1161288"/>
          </a:xfrm>
          <a:custGeom>
            <a:rect b="b" l="l" r="r" t="t"/>
            <a:pathLst>
              <a:path extrusionOk="0" h="1161288" w="7315200">
                <a:moveTo>
                  <a:pt x="0" y="0"/>
                </a:moveTo>
                <a:lnTo>
                  <a:pt x="7315200" y="0"/>
                </a:lnTo>
                <a:lnTo>
                  <a:pt x="7315200" y="1161288"/>
                </a:lnTo>
                <a:lnTo>
                  <a:pt x="0" y="1161288"/>
                </a:lnTo>
                <a:lnTo>
                  <a:pt x="0" y="0"/>
                </a:lnTo>
                <a:close/>
              </a:path>
            </a:pathLst>
          </a:custGeom>
          <a:blipFill rotWithShape="1">
            <a:blip r:embed="rId5">
              <a:alphaModFix/>
            </a:blip>
            <a:stretch>
              <a:fillRect b="0" l="0" r="0" t="0"/>
            </a:stretch>
          </a:blipFill>
          <a:ln>
            <a:noFill/>
          </a:ln>
        </p:spPr>
      </p:sp>
      <p:sp>
        <p:nvSpPr>
          <p:cNvPr id="812" name="Google Shape;812;p44"/>
          <p:cNvSpPr txBox="1"/>
          <p:nvPr/>
        </p:nvSpPr>
        <p:spPr>
          <a:xfrm>
            <a:off x="11768602" y="7591978"/>
            <a:ext cx="3451769" cy="752477"/>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4499" u="none" cap="none" strike="noStrike">
                <a:solidFill>
                  <a:srgbClr val="A67562"/>
                </a:solidFill>
                <a:latin typeface="Open Sans"/>
                <a:ea typeface="Open Sans"/>
                <a:cs typeface="Open Sans"/>
                <a:sym typeface="Open Sans"/>
              </a:rPr>
              <a:t>1 2, 3/ 1, 2, 3</a:t>
            </a:r>
            <a:endParaRPr/>
          </a:p>
        </p:txBody>
      </p:sp>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AE8"/>
        </a:solidFill>
      </p:bgPr>
    </p:bg>
    <p:spTree>
      <p:nvGrpSpPr>
        <p:cNvPr id="816" name="Shape 816"/>
        <p:cNvGrpSpPr/>
        <p:nvPr/>
      </p:nvGrpSpPr>
      <p:grpSpPr>
        <a:xfrm>
          <a:off x="0" y="0"/>
          <a:ext cx="0" cy="0"/>
          <a:chOff x="0" y="0"/>
          <a:chExt cx="0" cy="0"/>
        </a:xfrm>
      </p:grpSpPr>
      <p:sp>
        <p:nvSpPr>
          <p:cNvPr id="817" name="Google Shape;817;p45"/>
          <p:cNvSpPr/>
          <p:nvPr/>
        </p:nvSpPr>
        <p:spPr>
          <a:xfrm>
            <a:off x="-4793513"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818" name="Google Shape;818;p45"/>
          <p:cNvSpPr/>
          <p:nvPr/>
        </p:nvSpPr>
        <p:spPr>
          <a:xfrm>
            <a:off x="13494487"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819" name="Google Shape;819;p45"/>
          <p:cNvSpPr/>
          <p:nvPr/>
        </p:nvSpPr>
        <p:spPr>
          <a:xfrm rot="5400000">
            <a:off x="14483680" y="-310480"/>
            <a:ext cx="3493839" cy="4114800"/>
          </a:xfrm>
          <a:custGeom>
            <a:rect b="b" l="l" r="r" t="t"/>
            <a:pathLst>
              <a:path extrusionOk="0" h="4114800" w="3493839">
                <a:moveTo>
                  <a:pt x="0" y="0"/>
                </a:moveTo>
                <a:lnTo>
                  <a:pt x="3493840" y="0"/>
                </a:lnTo>
                <a:lnTo>
                  <a:pt x="3493840" y="4114800"/>
                </a:lnTo>
                <a:lnTo>
                  <a:pt x="0" y="4114800"/>
                </a:lnTo>
                <a:lnTo>
                  <a:pt x="0" y="0"/>
                </a:lnTo>
                <a:close/>
              </a:path>
            </a:pathLst>
          </a:custGeom>
          <a:blipFill rotWithShape="1">
            <a:blip r:embed="rId4">
              <a:alphaModFix/>
            </a:blip>
            <a:stretch>
              <a:fillRect b="0" l="0" r="0" t="0"/>
            </a:stretch>
          </a:blipFill>
          <a:ln>
            <a:noFill/>
          </a:ln>
        </p:spPr>
      </p:sp>
      <p:sp>
        <p:nvSpPr>
          <p:cNvPr id="820" name="Google Shape;820;p45"/>
          <p:cNvSpPr/>
          <p:nvPr/>
        </p:nvSpPr>
        <p:spPr>
          <a:xfrm>
            <a:off x="5401661" y="2305647"/>
            <a:ext cx="7484678" cy="1188193"/>
          </a:xfrm>
          <a:custGeom>
            <a:rect b="b" l="l" r="r" t="t"/>
            <a:pathLst>
              <a:path extrusionOk="0" h="1188193" w="7484678">
                <a:moveTo>
                  <a:pt x="0" y="0"/>
                </a:moveTo>
                <a:lnTo>
                  <a:pt x="7484678" y="0"/>
                </a:lnTo>
                <a:lnTo>
                  <a:pt x="7484678" y="1188192"/>
                </a:lnTo>
                <a:lnTo>
                  <a:pt x="0" y="1188192"/>
                </a:lnTo>
                <a:lnTo>
                  <a:pt x="0" y="0"/>
                </a:lnTo>
                <a:close/>
              </a:path>
            </a:pathLst>
          </a:custGeom>
          <a:blipFill rotWithShape="1">
            <a:blip r:embed="rId5">
              <a:alphaModFix/>
            </a:blip>
            <a:stretch>
              <a:fillRect b="0" l="0" r="0" t="0"/>
            </a:stretch>
          </a:blipFill>
          <a:ln>
            <a:noFill/>
          </a:ln>
        </p:spPr>
      </p:sp>
      <p:grpSp>
        <p:nvGrpSpPr>
          <p:cNvPr id="821" name="Google Shape;821;p45"/>
          <p:cNvGrpSpPr/>
          <p:nvPr/>
        </p:nvGrpSpPr>
        <p:grpSpPr>
          <a:xfrm>
            <a:off x="4162825" y="4470187"/>
            <a:ext cx="2660102" cy="3574771"/>
            <a:chOff x="0" y="0"/>
            <a:chExt cx="3663950" cy="4923790"/>
          </a:xfrm>
        </p:grpSpPr>
        <p:sp>
          <p:nvSpPr>
            <p:cNvPr id="822" name="Google Shape;822;p45"/>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6">
                <a:alphaModFix/>
              </a:blip>
              <a:stretch>
                <a:fillRect b="0" l="-1177" r="-940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5"/>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45"/>
          <p:cNvGrpSpPr/>
          <p:nvPr/>
        </p:nvGrpSpPr>
        <p:grpSpPr>
          <a:xfrm>
            <a:off x="272935" y="4470187"/>
            <a:ext cx="2660102" cy="3574771"/>
            <a:chOff x="0" y="0"/>
            <a:chExt cx="3663950" cy="4923790"/>
          </a:xfrm>
        </p:grpSpPr>
        <p:sp>
          <p:nvSpPr>
            <p:cNvPr id="825" name="Google Shape;825;p45"/>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7">
                <a:alphaModFix/>
              </a:blip>
              <a:stretch>
                <a:fillRect b="0" l="-17009" r="-1700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5"/>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 name="Google Shape;827;p45"/>
          <p:cNvGrpSpPr/>
          <p:nvPr/>
        </p:nvGrpSpPr>
        <p:grpSpPr>
          <a:xfrm>
            <a:off x="7926761" y="4470187"/>
            <a:ext cx="2660102" cy="3574771"/>
            <a:chOff x="0" y="0"/>
            <a:chExt cx="3663950" cy="4923790"/>
          </a:xfrm>
        </p:grpSpPr>
        <p:sp>
          <p:nvSpPr>
            <p:cNvPr id="828" name="Google Shape;828;p45"/>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8">
                <a:alphaModFix/>
              </a:blip>
              <a:stretch>
                <a:fillRect b="0" l="-12071" r="-1207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5"/>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45"/>
          <p:cNvGrpSpPr/>
          <p:nvPr/>
        </p:nvGrpSpPr>
        <p:grpSpPr>
          <a:xfrm>
            <a:off x="11627719" y="4470187"/>
            <a:ext cx="2660102" cy="3574771"/>
            <a:chOff x="0" y="0"/>
            <a:chExt cx="3663950" cy="4923790"/>
          </a:xfrm>
        </p:grpSpPr>
        <p:sp>
          <p:nvSpPr>
            <p:cNvPr id="831" name="Google Shape;831;p45"/>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9">
                <a:alphaModFix/>
              </a:blip>
              <a:stretch>
                <a:fillRect b="0" l="-9293" r="-929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5"/>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45"/>
          <p:cNvGrpSpPr/>
          <p:nvPr/>
        </p:nvGrpSpPr>
        <p:grpSpPr>
          <a:xfrm>
            <a:off x="15328678" y="4470187"/>
            <a:ext cx="2660102" cy="3574771"/>
            <a:chOff x="0" y="0"/>
            <a:chExt cx="3663950" cy="4923790"/>
          </a:xfrm>
        </p:grpSpPr>
        <p:sp>
          <p:nvSpPr>
            <p:cNvPr id="834" name="Google Shape;834;p45"/>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10">
                <a:alphaModFix/>
              </a:blip>
              <a:stretch>
                <a:fillRect b="0" l="-17166" r="-1716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5"/>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 name="Google Shape;836;p45"/>
          <p:cNvSpPr txBox="1"/>
          <p:nvPr/>
        </p:nvSpPr>
        <p:spPr>
          <a:xfrm>
            <a:off x="5401661" y="128696"/>
            <a:ext cx="7445535" cy="2141400"/>
          </a:xfrm>
          <a:prstGeom prst="rect">
            <a:avLst/>
          </a:prstGeom>
          <a:noFill/>
          <a:ln>
            <a:noFill/>
          </a:ln>
        </p:spPr>
        <p:txBody>
          <a:bodyPr anchorCtr="0" anchor="t" bIns="0" lIns="0" spcFirstLastPara="1" rIns="0" wrap="square" tIns="0">
            <a:spAutoFit/>
          </a:bodyPr>
          <a:lstStyle/>
          <a:p>
            <a:pPr indent="0" lvl="0" marL="0" marR="0" rtl="0" algn="ctr">
              <a:lnSpc>
                <a:spcPct val="139990"/>
              </a:lnSpc>
              <a:spcBef>
                <a:spcPts val="0"/>
              </a:spcBef>
              <a:spcAft>
                <a:spcPts val="0"/>
              </a:spcAft>
              <a:buNone/>
            </a:pPr>
            <a:r>
              <a:rPr b="1" i="0" lang="en-US" sz="6139" u="none" cap="none" strike="noStrike">
                <a:solidFill>
                  <a:srgbClr val="A67562"/>
                </a:solidFill>
                <a:latin typeface="Playfair Display"/>
                <a:ea typeface="Playfair Display"/>
                <a:cs typeface="Playfair Display"/>
                <a:sym typeface="Playfair Display"/>
              </a:rPr>
              <a:t>Sway Balance</a:t>
            </a:r>
            <a:endParaRPr/>
          </a:p>
          <a:p>
            <a:pPr indent="0" lvl="0" marL="0" marR="0" rtl="0" algn="ctr">
              <a:lnSpc>
                <a:spcPct val="139990"/>
              </a:lnSpc>
              <a:spcBef>
                <a:spcPts val="0"/>
              </a:spcBef>
              <a:spcAft>
                <a:spcPts val="0"/>
              </a:spcAft>
              <a:buNone/>
            </a:pPr>
            <a:r>
              <a:rPr b="1" i="0" lang="en-US" sz="6139" u="none" cap="none" strike="noStrike">
                <a:solidFill>
                  <a:srgbClr val="A67562"/>
                </a:solidFill>
                <a:latin typeface="Playfair Display"/>
                <a:ea typeface="Playfair Display"/>
                <a:cs typeface="Playfair Display"/>
                <a:sym typeface="Playfair Display"/>
              </a:rPr>
              <a:t> with a waltz</a:t>
            </a:r>
            <a:endParaRPr/>
          </a:p>
        </p:txBody>
      </p:sp>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AE8"/>
        </a:solidFill>
      </p:bgPr>
    </p:bg>
    <p:spTree>
      <p:nvGrpSpPr>
        <p:cNvPr id="840" name="Shape 840"/>
        <p:cNvGrpSpPr/>
        <p:nvPr/>
      </p:nvGrpSpPr>
      <p:grpSpPr>
        <a:xfrm>
          <a:off x="0" y="0"/>
          <a:ext cx="0" cy="0"/>
          <a:chOff x="0" y="0"/>
          <a:chExt cx="0" cy="0"/>
        </a:xfrm>
      </p:grpSpPr>
      <p:sp>
        <p:nvSpPr>
          <p:cNvPr id="841" name="Google Shape;841;p46"/>
          <p:cNvSpPr/>
          <p:nvPr/>
        </p:nvSpPr>
        <p:spPr>
          <a:xfrm>
            <a:off x="-4793513"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842" name="Google Shape;842;p46"/>
          <p:cNvSpPr/>
          <p:nvPr/>
        </p:nvSpPr>
        <p:spPr>
          <a:xfrm>
            <a:off x="13494487"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843" name="Google Shape;843;p46"/>
          <p:cNvSpPr txBox="1"/>
          <p:nvPr/>
        </p:nvSpPr>
        <p:spPr>
          <a:xfrm>
            <a:off x="1867057" y="5436337"/>
            <a:ext cx="7276943" cy="1825626"/>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499" u="none" cap="none" strike="noStrike">
                <a:solidFill>
                  <a:srgbClr val="A67562"/>
                </a:solidFill>
                <a:latin typeface="Open Sans"/>
                <a:ea typeface="Open Sans"/>
                <a:cs typeface="Open Sans"/>
                <a:sym typeface="Open Sans"/>
              </a:rPr>
              <a:t>This step is found mostly in the Bicolano dances. It is similar to the sway-balance step.</a:t>
            </a:r>
            <a:endParaRPr/>
          </a:p>
        </p:txBody>
      </p:sp>
      <p:sp>
        <p:nvSpPr>
          <p:cNvPr id="844" name="Google Shape;844;p46"/>
          <p:cNvSpPr txBox="1"/>
          <p:nvPr/>
        </p:nvSpPr>
        <p:spPr>
          <a:xfrm>
            <a:off x="1867057" y="1744009"/>
            <a:ext cx="7276943" cy="209541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Engaño with a Waltz</a:t>
            </a:r>
            <a:endParaRPr/>
          </a:p>
        </p:txBody>
      </p:sp>
      <p:sp>
        <p:nvSpPr>
          <p:cNvPr id="845" name="Google Shape;845;p46"/>
          <p:cNvSpPr txBox="1"/>
          <p:nvPr/>
        </p:nvSpPr>
        <p:spPr>
          <a:xfrm>
            <a:off x="9856015" y="1714867"/>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Step Pattern</a:t>
            </a:r>
            <a:endParaRPr/>
          </a:p>
        </p:txBody>
      </p:sp>
      <p:sp>
        <p:nvSpPr>
          <p:cNvPr id="846" name="Google Shape;846;p46"/>
          <p:cNvSpPr txBox="1"/>
          <p:nvPr/>
        </p:nvSpPr>
        <p:spPr>
          <a:xfrm>
            <a:off x="9856015" y="6372778"/>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Counting</a:t>
            </a:r>
            <a:endParaRPr/>
          </a:p>
        </p:txBody>
      </p:sp>
      <p:sp>
        <p:nvSpPr>
          <p:cNvPr id="847" name="Google Shape;847;p46"/>
          <p:cNvSpPr/>
          <p:nvPr/>
        </p:nvSpPr>
        <p:spPr>
          <a:xfrm rot="5400000">
            <a:off x="14483680" y="-310480"/>
            <a:ext cx="3493839" cy="4114800"/>
          </a:xfrm>
          <a:custGeom>
            <a:rect b="b" l="l" r="r" t="t"/>
            <a:pathLst>
              <a:path extrusionOk="0" h="4114800" w="3493839">
                <a:moveTo>
                  <a:pt x="0" y="0"/>
                </a:moveTo>
                <a:lnTo>
                  <a:pt x="3493840" y="0"/>
                </a:lnTo>
                <a:lnTo>
                  <a:pt x="3493840" y="4114800"/>
                </a:lnTo>
                <a:lnTo>
                  <a:pt x="0" y="4114800"/>
                </a:lnTo>
                <a:lnTo>
                  <a:pt x="0" y="0"/>
                </a:lnTo>
                <a:close/>
              </a:path>
            </a:pathLst>
          </a:custGeom>
          <a:blipFill rotWithShape="1">
            <a:blip r:embed="rId4">
              <a:alphaModFix/>
            </a:blip>
            <a:stretch>
              <a:fillRect b="0" l="0" r="0" t="0"/>
            </a:stretch>
          </a:blipFill>
          <a:ln>
            <a:noFill/>
          </a:ln>
        </p:spPr>
      </p:sp>
      <p:sp>
        <p:nvSpPr>
          <p:cNvPr id="848" name="Google Shape;848;p46"/>
          <p:cNvSpPr/>
          <p:nvPr/>
        </p:nvSpPr>
        <p:spPr>
          <a:xfrm>
            <a:off x="1620191" y="4087159"/>
            <a:ext cx="7315200" cy="1161288"/>
          </a:xfrm>
          <a:custGeom>
            <a:rect b="b" l="l" r="r" t="t"/>
            <a:pathLst>
              <a:path extrusionOk="0" h="1161288" w="7315200">
                <a:moveTo>
                  <a:pt x="0" y="0"/>
                </a:moveTo>
                <a:lnTo>
                  <a:pt x="7315200" y="0"/>
                </a:lnTo>
                <a:lnTo>
                  <a:pt x="7315200" y="1161288"/>
                </a:lnTo>
                <a:lnTo>
                  <a:pt x="0" y="1161288"/>
                </a:lnTo>
                <a:lnTo>
                  <a:pt x="0" y="0"/>
                </a:lnTo>
                <a:close/>
              </a:path>
            </a:pathLst>
          </a:custGeom>
          <a:blipFill rotWithShape="1">
            <a:blip r:embed="rId5">
              <a:alphaModFix/>
            </a:blip>
            <a:stretch>
              <a:fillRect b="0" l="0" r="0" t="0"/>
            </a:stretch>
          </a:blipFill>
          <a:ln>
            <a:noFill/>
          </a:ln>
        </p:spPr>
      </p:sp>
      <p:sp>
        <p:nvSpPr>
          <p:cNvPr id="849" name="Google Shape;849;p46"/>
          <p:cNvSpPr txBox="1"/>
          <p:nvPr/>
        </p:nvSpPr>
        <p:spPr>
          <a:xfrm>
            <a:off x="9982357" y="2941872"/>
            <a:ext cx="7276943" cy="2887981"/>
          </a:xfrm>
          <a:prstGeom prst="rect">
            <a:avLst/>
          </a:prstGeom>
          <a:noFill/>
          <a:ln>
            <a:noFill/>
          </a:ln>
        </p:spPr>
        <p:txBody>
          <a:bodyPr anchorCtr="0" anchor="t" bIns="0" lIns="0" spcFirstLastPara="1" rIns="0" wrap="square" tIns="0">
            <a:spAutoFit/>
          </a:bodyPr>
          <a:lstStyle/>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Step</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Cross-step</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Step</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Close</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Step</a:t>
            </a:r>
            <a:endParaRPr/>
          </a:p>
        </p:txBody>
      </p:sp>
      <p:sp>
        <p:nvSpPr>
          <p:cNvPr id="850" name="Google Shape;850;p46"/>
          <p:cNvSpPr txBox="1"/>
          <p:nvPr/>
        </p:nvSpPr>
        <p:spPr>
          <a:xfrm>
            <a:off x="11768602" y="7591978"/>
            <a:ext cx="3451769" cy="752477"/>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4499" u="none" cap="none" strike="noStrike">
                <a:solidFill>
                  <a:srgbClr val="A67562"/>
                </a:solidFill>
                <a:latin typeface="Open Sans"/>
                <a:ea typeface="Open Sans"/>
                <a:cs typeface="Open Sans"/>
                <a:sym typeface="Open Sans"/>
              </a:rPr>
              <a:t>1 2, 3/ 1, 2 3</a:t>
            </a:r>
            <a:endParaRPr/>
          </a:p>
        </p:txBody>
      </p:sp>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F685E"/>
        </a:solidFill>
      </p:bgPr>
    </p:bg>
    <p:spTree>
      <p:nvGrpSpPr>
        <p:cNvPr id="854" name="Shape 854"/>
        <p:cNvGrpSpPr/>
        <p:nvPr/>
      </p:nvGrpSpPr>
      <p:grpSpPr>
        <a:xfrm>
          <a:off x="0" y="0"/>
          <a:ext cx="0" cy="0"/>
          <a:chOff x="0" y="0"/>
          <a:chExt cx="0" cy="0"/>
        </a:xfrm>
      </p:grpSpPr>
      <p:grpSp>
        <p:nvGrpSpPr>
          <p:cNvPr id="855" name="Google Shape;855;p47"/>
          <p:cNvGrpSpPr/>
          <p:nvPr/>
        </p:nvGrpSpPr>
        <p:grpSpPr>
          <a:xfrm>
            <a:off x="2864979" y="1028700"/>
            <a:ext cx="3699676" cy="7857915"/>
            <a:chOff x="0" y="0"/>
            <a:chExt cx="4932902" cy="10477220"/>
          </a:xfrm>
        </p:grpSpPr>
        <p:sp>
          <p:nvSpPr>
            <p:cNvPr id="856" name="Google Shape;856;p47"/>
            <p:cNvSpPr/>
            <p:nvPr/>
          </p:nvSpPr>
          <p:spPr>
            <a:xfrm>
              <a:off x="0" y="0"/>
              <a:ext cx="4932902" cy="4932881"/>
            </a:xfrm>
            <a:custGeom>
              <a:rect b="b" l="l" r="r" t="t"/>
              <a:pathLst>
                <a:path extrusionOk="0" h="6350000" w="6350026">
                  <a:moveTo>
                    <a:pt x="0" y="0"/>
                  </a:moveTo>
                  <a:lnTo>
                    <a:pt x="6350026" y="0"/>
                  </a:lnTo>
                  <a:lnTo>
                    <a:pt x="6350026" y="6350000"/>
                  </a:lnTo>
                  <a:lnTo>
                    <a:pt x="0" y="6350000"/>
                  </a:lnTo>
                  <a:close/>
                </a:path>
              </a:pathLst>
            </a:custGeom>
            <a:blipFill rotWithShape="1">
              <a:blip r:embed="rId3">
                <a:alphaModFix/>
              </a:blip>
              <a:stretch>
                <a:fillRect b="0" l="0" r="0" t="0"/>
              </a:stretch>
            </a:blipFill>
            <a:ln>
              <a:noFill/>
            </a:ln>
          </p:spPr>
        </p:sp>
        <p:sp>
          <p:nvSpPr>
            <p:cNvPr id="857" name="Google Shape;857;p47"/>
            <p:cNvSpPr/>
            <p:nvPr/>
          </p:nvSpPr>
          <p:spPr>
            <a:xfrm>
              <a:off x="0" y="5544339"/>
              <a:ext cx="4932902" cy="4932881"/>
            </a:xfrm>
            <a:custGeom>
              <a:rect b="b" l="l" r="r" t="t"/>
              <a:pathLst>
                <a:path extrusionOk="0" h="6350000" w="6350026">
                  <a:moveTo>
                    <a:pt x="0" y="0"/>
                  </a:moveTo>
                  <a:lnTo>
                    <a:pt x="6350026" y="0"/>
                  </a:lnTo>
                  <a:lnTo>
                    <a:pt x="6350026" y="6350000"/>
                  </a:lnTo>
                  <a:lnTo>
                    <a:pt x="0" y="6350000"/>
                  </a:lnTo>
                  <a:close/>
                </a:path>
              </a:pathLst>
            </a:custGeom>
            <a:blipFill rotWithShape="1">
              <a:blip r:embed="rId4">
                <a:alphaModFix/>
              </a:blip>
              <a:stretch>
                <a:fillRect b="0" l="0" r="0" t="0"/>
              </a:stretch>
            </a:blipFill>
            <a:ln>
              <a:noFill/>
            </a:ln>
          </p:spPr>
        </p:sp>
      </p:grpSp>
      <p:grpSp>
        <p:nvGrpSpPr>
          <p:cNvPr id="858" name="Google Shape;858;p47"/>
          <p:cNvGrpSpPr/>
          <p:nvPr/>
        </p:nvGrpSpPr>
        <p:grpSpPr>
          <a:xfrm>
            <a:off x="7152138" y="1028700"/>
            <a:ext cx="3699676" cy="7857915"/>
            <a:chOff x="0" y="0"/>
            <a:chExt cx="4932902" cy="10477220"/>
          </a:xfrm>
        </p:grpSpPr>
        <p:sp>
          <p:nvSpPr>
            <p:cNvPr id="859" name="Google Shape;859;p47"/>
            <p:cNvSpPr/>
            <p:nvPr/>
          </p:nvSpPr>
          <p:spPr>
            <a:xfrm>
              <a:off x="0" y="0"/>
              <a:ext cx="4932902" cy="4932881"/>
            </a:xfrm>
            <a:custGeom>
              <a:rect b="b" l="l" r="r" t="t"/>
              <a:pathLst>
                <a:path extrusionOk="0" h="6350000" w="6350026">
                  <a:moveTo>
                    <a:pt x="0" y="0"/>
                  </a:moveTo>
                  <a:lnTo>
                    <a:pt x="6350026" y="0"/>
                  </a:lnTo>
                  <a:lnTo>
                    <a:pt x="6350026" y="6350000"/>
                  </a:lnTo>
                  <a:lnTo>
                    <a:pt x="0" y="6350000"/>
                  </a:lnTo>
                  <a:close/>
                </a:path>
              </a:pathLst>
            </a:custGeom>
            <a:blipFill rotWithShape="1">
              <a:blip r:embed="rId5">
                <a:alphaModFix/>
              </a:blip>
              <a:stretch>
                <a:fillRect b="0" l="0" r="0" t="0"/>
              </a:stretch>
            </a:blipFill>
            <a:ln>
              <a:noFill/>
            </a:ln>
          </p:spPr>
        </p:sp>
        <p:sp>
          <p:nvSpPr>
            <p:cNvPr id="860" name="Google Shape;860;p47"/>
            <p:cNvSpPr/>
            <p:nvPr/>
          </p:nvSpPr>
          <p:spPr>
            <a:xfrm>
              <a:off x="0" y="5544339"/>
              <a:ext cx="4932902" cy="4932881"/>
            </a:xfrm>
            <a:custGeom>
              <a:rect b="b" l="l" r="r" t="t"/>
              <a:pathLst>
                <a:path extrusionOk="0" h="6350000" w="6350026">
                  <a:moveTo>
                    <a:pt x="0" y="0"/>
                  </a:moveTo>
                  <a:lnTo>
                    <a:pt x="6350026" y="0"/>
                  </a:lnTo>
                  <a:lnTo>
                    <a:pt x="6350026" y="6350000"/>
                  </a:lnTo>
                  <a:lnTo>
                    <a:pt x="0" y="6350000"/>
                  </a:lnTo>
                  <a:close/>
                </a:path>
              </a:pathLst>
            </a:custGeom>
            <a:blipFill rotWithShape="1">
              <a:blip r:embed="rId6">
                <a:alphaModFix/>
              </a:blip>
              <a:stretch>
                <a:fillRect b="0" l="0" r="0" t="0"/>
              </a:stretch>
            </a:blipFill>
            <a:ln>
              <a:noFill/>
            </a:ln>
          </p:spPr>
        </p:sp>
      </p:grpSp>
      <p:grpSp>
        <p:nvGrpSpPr>
          <p:cNvPr id="861" name="Google Shape;861;p47"/>
          <p:cNvGrpSpPr/>
          <p:nvPr/>
        </p:nvGrpSpPr>
        <p:grpSpPr>
          <a:xfrm>
            <a:off x="11442363" y="1025086"/>
            <a:ext cx="3701378" cy="7861529"/>
            <a:chOff x="0" y="0"/>
            <a:chExt cx="4935170" cy="10482038"/>
          </a:xfrm>
        </p:grpSpPr>
        <p:sp>
          <p:nvSpPr>
            <p:cNvPr id="862" name="Google Shape;862;p47"/>
            <p:cNvSpPr/>
            <p:nvPr/>
          </p:nvSpPr>
          <p:spPr>
            <a:xfrm>
              <a:off x="0" y="0"/>
              <a:ext cx="4935170" cy="4935149"/>
            </a:xfrm>
            <a:custGeom>
              <a:rect b="b" l="l" r="r" t="t"/>
              <a:pathLst>
                <a:path extrusionOk="0" h="6350000" w="6350026">
                  <a:moveTo>
                    <a:pt x="0" y="0"/>
                  </a:moveTo>
                  <a:lnTo>
                    <a:pt x="6350026" y="0"/>
                  </a:lnTo>
                  <a:lnTo>
                    <a:pt x="6350026" y="6350000"/>
                  </a:lnTo>
                  <a:lnTo>
                    <a:pt x="0" y="6350000"/>
                  </a:lnTo>
                  <a:close/>
                </a:path>
              </a:pathLst>
            </a:custGeom>
            <a:blipFill rotWithShape="1">
              <a:blip r:embed="rId7">
                <a:alphaModFix/>
              </a:blip>
              <a:stretch>
                <a:fillRect b="0" l="0" r="0" t="0"/>
              </a:stretch>
            </a:blipFill>
            <a:ln>
              <a:noFill/>
            </a:ln>
          </p:spPr>
        </p:sp>
        <p:sp>
          <p:nvSpPr>
            <p:cNvPr id="863" name="Google Shape;863;p47"/>
            <p:cNvSpPr/>
            <p:nvPr/>
          </p:nvSpPr>
          <p:spPr>
            <a:xfrm>
              <a:off x="0" y="5546889"/>
              <a:ext cx="4935170" cy="4935149"/>
            </a:xfrm>
            <a:custGeom>
              <a:rect b="b" l="l" r="r" t="t"/>
              <a:pathLst>
                <a:path extrusionOk="0" h="6350000" w="6350026">
                  <a:moveTo>
                    <a:pt x="0" y="0"/>
                  </a:moveTo>
                  <a:lnTo>
                    <a:pt x="6350026" y="0"/>
                  </a:lnTo>
                  <a:lnTo>
                    <a:pt x="6350026" y="6350000"/>
                  </a:lnTo>
                  <a:lnTo>
                    <a:pt x="0" y="6350000"/>
                  </a:lnTo>
                  <a:close/>
                </a:path>
              </a:pathLst>
            </a:custGeom>
            <a:blipFill rotWithShape="1">
              <a:blip r:embed="rId8">
                <a:alphaModFix/>
              </a:blip>
              <a:stretch>
                <a:fillRect b="0" l="0" r="0" t="0"/>
              </a:stretch>
            </a:blipFill>
            <a:ln>
              <a:noFill/>
            </a:ln>
          </p:spPr>
        </p:sp>
      </p:grpSp>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F685E"/>
        </a:solidFill>
      </p:bgPr>
    </p:bg>
    <p:spTree>
      <p:nvGrpSpPr>
        <p:cNvPr id="867" name="Shape 867"/>
        <p:cNvGrpSpPr/>
        <p:nvPr/>
      </p:nvGrpSpPr>
      <p:grpSpPr>
        <a:xfrm>
          <a:off x="0" y="0"/>
          <a:ext cx="0" cy="0"/>
          <a:chOff x="0" y="0"/>
          <a:chExt cx="0" cy="0"/>
        </a:xfrm>
      </p:grpSpPr>
      <p:pic>
        <p:nvPicPr>
          <p:cNvPr id="868" name="Google Shape;868;p48"/>
          <p:cNvPicPr preferRelativeResize="0"/>
          <p:nvPr/>
        </p:nvPicPr>
        <p:blipFill rotWithShape="1">
          <a:blip r:embed="rId3">
            <a:alphaModFix/>
          </a:blip>
          <a:srcRect b="60510" l="0" r="0" t="2067"/>
          <a:stretch/>
        </p:blipFill>
        <p:spPr>
          <a:xfrm>
            <a:off x="3089425" y="2543692"/>
            <a:ext cx="12109150" cy="4555284"/>
          </a:xfrm>
          <a:prstGeom prst="rect">
            <a:avLst/>
          </a:prstGeom>
          <a:noFill/>
          <a:ln>
            <a:noFill/>
          </a:ln>
        </p:spPr>
      </p:pic>
      <p:sp>
        <p:nvSpPr>
          <p:cNvPr id="869" name="Google Shape;869;p48"/>
          <p:cNvSpPr/>
          <p:nvPr/>
        </p:nvSpPr>
        <p:spPr>
          <a:xfrm>
            <a:off x="14759836" y="-3528164"/>
            <a:ext cx="7056327" cy="7056327"/>
          </a:xfrm>
          <a:custGeom>
            <a:rect b="b" l="l" r="r" t="t"/>
            <a:pathLst>
              <a:path extrusionOk="0" h="7056327" w="7056327">
                <a:moveTo>
                  <a:pt x="0" y="0"/>
                </a:moveTo>
                <a:lnTo>
                  <a:pt x="7056328" y="0"/>
                </a:lnTo>
                <a:lnTo>
                  <a:pt x="7056328" y="7056328"/>
                </a:lnTo>
                <a:lnTo>
                  <a:pt x="0" y="7056328"/>
                </a:lnTo>
                <a:lnTo>
                  <a:pt x="0" y="0"/>
                </a:lnTo>
                <a:close/>
              </a:path>
            </a:pathLst>
          </a:custGeom>
          <a:blipFill rotWithShape="1">
            <a:blip r:embed="rId4">
              <a:alphaModFix/>
            </a:blip>
            <a:stretch>
              <a:fillRect b="0" l="0" r="0" t="0"/>
            </a:stretch>
          </a:blipFill>
          <a:ln>
            <a:noFill/>
          </a:ln>
        </p:spPr>
      </p:sp>
      <p:sp>
        <p:nvSpPr>
          <p:cNvPr id="870" name="Google Shape;870;p48"/>
          <p:cNvSpPr/>
          <p:nvPr/>
        </p:nvSpPr>
        <p:spPr>
          <a:xfrm>
            <a:off x="-3528164" y="-3528164"/>
            <a:ext cx="7056327" cy="7056327"/>
          </a:xfrm>
          <a:custGeom>
            <a:rect b="b" l="l" r="r" t="t"/>
            <a:pathLst>
              <a:path extrusionOk="0" h="7056327" w="7056327">
                <a:moveTo>
                  <a:pt x="0" y="0"/>
                </a:moveTo>
                <a:lnTo>
                  <a:pt x="7056328" y="0"/>
                </a:lnTo>
                <a:lnTo>
                  <a:pt x="7056328" y="7056328"/>
                </a:lnTo>
                <a:lnTo>
                  <a:pt x="0" y="7056328"/>
                </a:lnTo>
                <a:lnTo>
                  <a:pt x="0" y="0"/>
                </a:lnTo>
                <a:close/>
              </a:path>
            </a:pathLst>
          </a:custGeom>
          <a:blipFill rotWithShape="1">
            <a:blip r:embed="rId4">
              <a:alphaModFix/>
            </a:blip>
            <a:stretch>
              <a:fillRect b="0" l="0" r="0" t="0"/>
            </a:stretch>
          </a:blipFill>
          <a:ln>
            <a:noFill/>
          </a:ln>
        </p:spPr>
      </p:sp>
      <p:sp>
        <p:nvSpPr>
          <p:cNvPr id="871" name="Google Shape;871;p48"/>
          <p:cNvSpPr/>
          <p:nvPr/>
        </p:nvSpPr>
        <p:spPr>
          <a:xfrm>
            <a:off x="-1161282" y="-1376134"/>
            <a:ext cx="3497580" cy="4114800"/>
          </a:xfrm>
          <a:custGeom>
            <a:rect b="b" l="l" r="r" t="t"/>
            <a:pathLst>
              <a:path extrusionOk="0" h="4114800" w="3497580">
                <a:moveTo>
                  <a:pt x="0" y="0"/>
                </a:moveTo>
                <a:lnTo>
                  <a:pt x="3497580" y="0"/>
                </a:lnTo>
                <a:lnTo>
                  <a:pt x="3497580" y="4114800"/>
                </a:lnTo>
                <a:lnTo>
                  <a:pt x="0" y="4114800"/>
                </a:lnTo>
                <a:lnTo>
                  <a:pt x="0" y="0"/>
                </a:lnTo>
                <a:close/>
              </a:path>
            </a:pathLst>
          </a:custGeom>
          <a:blipFill rotWithShape="1">
            <a:blip r:embed="rId5">
              <a:alphaModFix/>
            </a:blip>
            <a:stretch>
              <a:fillRect b="0" l="0" r="0" t="0"/>
            </a:stretch>
          </a:blipFill>
          <a:ln>
            <a:noFill/>
          </a:ln>
        </p:spPr>
      </p:sp>
      <p:sp>
        <p:nvSpPr>
          <p:cNvPr id="872" name="Google Shape;872;p48"/>
          <p:cNvSpPr txBox="1"/>
          <p:nvPr/>
        </p:nvSpPr>
        <p:spPr>
          <a:xfrm>
            <a:off x="1028700" y="490766"/>
            <a:ext cx="16230600" cy="171643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10048" u="none" cap="none" strike="noStrike">
                <a:solidFill>
                  <a:srgbClr val="EBCDC4"/>
                </a:solidFill>
                <a:latin typeface="Playfair Display Black"/>
                <a:ea typeface="Playfair Display Black"/>
                <a:cs typeface="Playfair Display Black"/>
                <a:sym typeface="Playfair Display Black"/>
              </a:rPr>
              <a:t>4/4 Time Signature</a:t>
            </a:r>
            <a:endParaRPr/>
          </a:p>
        </p:txBody>
      </p:sp>
      <p:sp>
        <p:nvSpPr>
          <p:cNvPr id="873" name="Google Shape;873;p48"/>
          <p:cNvSpPr txBox="1"/>
          <p:nvPr/>
        </p:nvSpPr>
        <p:spPr>
          <a:xfrm>
            <a:off x="1611267" y="7651116"/>
            <a:ext cx="15065466" cy="160718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100" u="none" cap="none" strike="noStrike">
                <a:solidFill>
                  <a:srgbClr val="EBCDC4"/>
                </a:solidFill>
                <a:latin typeface="Open Sans"/>
                <a:ea typeface="Open Sans"/>
                <a:cs typeface="Open Sans"/>
                <a:sym typeface="Open Sans"/>
              </a:rPr>
              <a:t>A time signature of 4/4 means count 4 (top number) quarter notes (bottom number) to each bar. So the pulse, or beat, is counted 1, 2, 3, 4, 1, 2, 3, 4, and so on. That means all the notes in each bar must add up to 4 quarter notes.</a:t>
            </a:r>
            <a:endParaRPr/>
          </a:p>
        </p:txBody>
      </p:sp>
      <p:sp>
        <p:nvSpPr>
          <p:cNvPr id="874" name="Google Shape;874;p48"/>
          <p:cNvSpPr/>
          <p:nvPr/>
        </p:nvSpPr>
        <p:spPr>
          <a:xfrm>
            <a:off x="15951050" y="-863207"/>
            <a:ext cx="3497580" cy="4114800"/>
          </a:xfrm>
          <a:custGeom>
            <a:rect b="b" l="l" r="r" t="t"/>
            <a:pathLst>
              <a:path extrusionOk="0" h="4114800" w="3497580">
                <a:moveTo>
                  <a:pt x="0" y="0"/>
                </a:moveTo>
                <a:lnTo>
                  <a:pt x="3497580" y="0"/>
                </a:lnTo>
                <a:lnTo>
                  <a:pt x="3497580" y="4114800"/>
                </a:lnTo>
                <a:lnTo>
                  <a:pt x="0" y="4114800"/>
                </a:lnTo>
                <a:lnTo>
                  <a:pt x="0" y="0"/>
                </a:lnTo>
                <a:close/>
              </a:path>
            </a:pathLst>
          </a:custGeom>
          <a:blipFill rotWithShape="1">
            <a:blip r:embed="rId5">
              <a:alphaModFix/>
            </a:blip>
            <a:stretch>
              <a:fillRect b="0" l="0" r="0" t="0"/>
            </a:stretch>
          </a:blipFill>
          <a:ln>
            <a:noFill/>
          </a:ln>
        </p:spPr>
      </p:sp>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AE8"/>
        </a:solidFill>
      </p:bgPr>
    </p:bg>
    <p:spTree>
      <p:nvGrpSpPr>
        <p:cNvPr id="878" name="Shape 878"/>
        <p:cNvGrpSpPr/>
        <p:nvPr/>
      </p:nvGrpSpPr>
      <p:grpSpPr>
        <a:xfrm>
          <a:off x="0" y="0"/>
          <a:ext cx="0" cy="0"/>
          <a:chOff x="0" y="0"/>
          <a:chExt cx="0" cy="0"/>
        </a:xfrm>
      </p:grpSpPr>
      <p:sp>
        <p:nvSpPr>
          <p:cNvPr id="879" name="Google Shape;879;p49"/>
          <p:cNvSpPr/>
          <p:nvPr/>
        </p:nvSpPr>
        <p:spPr>
          <a:xfrm>
            <a:off x="-4793513"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880" name="Google Shape;880;p49"/>
          <p:cNvSpPr/>
          <p:nvPr/>
        </p:nvSpPr>
        <p:spPr>
          <a:xfrm>
            <a:off x="13494487"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881" name="Google Shape;881;p49"/>
          <p:cNvSpPr txBox="1"/>
          <p:nvPr/>
        </p:nvSpPr>
        <p:spPr>
          <a:xfrm>
            <a:off x="1867057" y="5436337"/>
            <a:ext cx="7276943" cy="4302126"/>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499" u="none" cap="none" strike="noStrike">
                <a:solidFill>
                  <a:srgbClr val="A67562"/>
                </a:solidFill>
                <a:latin typeface="Open Sans"/>
                <a:ea typeface="Open Sans"/>
                <a:cs typeface="Open Sans"/>
                <a:sym typeface="Open Sans"/>
              </a:rPr>
              <a:t>The schottische basic step is made up of two sidesteps to the left and right, followed by a turn in four steps. In some countries, the sidesteps and turns are replaced by Strathspey hopping steps.</a:t>
            </a:r>
            <a:endParaRPr/>
          </a:p>
          <a:p>
            <a:pPr indent="0" lvl="0" marL="0" marR="0" rtl="0" algn="ctr">
              <a:lnSpc>
                <a:spcPct val="140011"/>
              </a:lnSpc>
              <a:spcBef>
                <a:spcPts val="0"/>
              </a:spcBef>
              <a:spcAft>
                <a:spcPts val="0"/>
              </a:spcAft>
              <a:buNone/>
            </a:pPr>
            <a:r>
              <a:t/>
            </a:r>
            <a:endParaRPr b="0" i="0" sz="3499" u="none" cap="none" strike="noStrike">
              <a:solidFill>
                <a:srgbClr val="A67562"/>
              </a:solidFill>
              <a:latin typeface="Open Sans"/>
              <a:ea typeface="Open Sans"/>
              <a:cs typeface="Open Sans"/>
              <a:sym typeface="Open Sans"/>
            </a:endParaRPr>
          </a:p>
        </p:txBody>
      </p:sp>
      <p:sp>
        <p:nvSpPr>
          <p:cNvPr id="882" name="Google Shape;882;p49"/>
          <p:cNvSpPr txBox="1"/>
          <p:nvPr/>
        </p:nvSpPr>
        <p:spPr>
          <a:xfrm>
            <a:off x="1867057" y="1744009"/>
            <a:ext cx="7276943" cy="10286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6000" u="none" cap="none" strike="noStrike">
                <a:solidFill>
                  <a:srgbClr val="A67562"/>
                </a:solidFill>
                <a:latin typeface="Playfair Display"/>
                <a:ea typeface="Playfair Display"/>
                <a:cs typeface="Playfair Display"/>
                <a:sym typeface="Playfair Display"/>
              </a:rPr>
              <a:t>Schottische </a:t>
            </a:r>
            <a:endParaRPr/>
          </a:p>
        </p:txBody>
      </p:sp>
      <p:sp>
        <p:nvSpPr>
          <p:cNvPr id="883" name="Google Shape;883;p49"/>
          <p:cNvSpPr txBox="1"/>
          <p:nvPr/>
        </p:nvSpPr>
        <p:spPr>
          <a:xfrm>
            <a:off x="9856015" y="1714867"/>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Step Pattern</a:t>
            </a:r>
            <a:endParaRPr/>
          </a:p>
        </p:txBody>
      </p:sp>
      <p:sp>
        <p:nvSpPr>
          <p:cNvPr id="884" name="Google Shape;884;p49"/>
          <p:cNvSpPr txBox="1"/>
          <p:nvPr/>
        </p:nvSpPr>
        <p:spPr>
          <a:xfrm>
            <a:off x="9856015" y="6372778"/>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Counting</a:t>
            </a:r>
            <a:endParaRPr/>
          </a:p>
        </p:txBody>
      </p:sp>
      <p:sp>
        <p:nvSpPr>
          <p:cNvPr id="885" name="Google Shape;885;p49"/>
          <p:cNvSpPr/>
          <p:nvPr/>
        </p:nvSpPr>
        <p:spPr>
          <a:xfrm rot="5400000">
            <a:off x="14483680" y="-310480"/>
            <a:ext cx="3493839" cy="4114800"/>
          </a:xfrm>
          <a:custGeom>
            <a:rect b="b" l="l" r="r" t="t"/>
            <a:pathLst>
              <a:path extrusionOk="0" h="4114800" w="3493839">
                <a:moveTo>
                  <a:pt x="0" y="0"/>
                </a:moveTo>
                <a:lnTo>
                  <a:pt x="3493840" y="0"/>
                </a:lnTo>
                <a:lnTo>
                  <a:pt x="3493840" y="4114800"/>
                </a:lnTo>
                <a:lnTo>
                  <a:pt x="0" y="4114800"/>
                </a:lnTo>
                <a:lnTo>
                  <a:pt x="0" y="0"/>
                </a:lnTo>
                <a:close/>
              </a:path>
            </a:pathLst>
          </a:custGeom>
          <a:blipFill rotWithShape="1">
            <a:blip r:embed="rId4">
              <a:alphaModFix/>
            </a:blip>
            <a:stretch>
              <a:fillRect b="0" l="0" r="0" t="0"/>
            </a:stretch>
          </a:blipFill>
          <a:ln>
            <a:noFill/>
          </a:ln>
        </p:spPr>
      </p:sp>
      <p:sp>
        <p:nvSpPr>
          <p:cNvPr id="886" name="Google Shape;886;p49"/>
          <p:cNvSpPr/>
          <p:nvPr/>
        </p:nvSpPr>
        <p:spPr>
          <a:xfrm>
            <a:off x="1620191" y="4087159"/>
            <a:ext cx="7315200" cy="1161288"/>
          </a:xfrm>
          <a:custGeom>
            <a:rect b="b" l="l" r="r" t="t"/>
            <a:pathLst>
              <a:path extrusionOk="0" h="1161288" w="7315200">
                <a:moveTo>
                  <a:pt x="0" y="0"/>
                </a:moveTo>
                <a:lnTo>
                  <a:pt x="7315200" y="0"/>
                </a:lnTo>
                <a:lnTo>
                  <a:pt x="7315200" y="1161288"/>
                </a:lnTo>
                <a:lnTo>
                  <a:pt x="0" y="1161288"/>
                </a:lnTo>
                <a:lnTo>
                  <a:pt x="0" y="0"/>
                </a:lnTo>
                <a:close/>
              </a:path>
            </a:pathLst>
          </a:custGeom>
          <a:blipFill rotWithShape="1">
            <a:blip r:embed="rId5">
              <a:alphaModFix/>
            </a:blip>
            <a:stretch>
              <a:fillRect b="0" l="0" r="0" t="0"/>
            </a:stretch>
          </a:blipFill>
          <a:ln>
            <a:noFill/>
          </a:ln>
        </p:spPr>
      </p:sp>
      <p:sp>
        <p:nvSpPr>
          <p:cNvPr id="887" name="Google Shape;887;p49"/>
          <p:cNvSpPr txBox="1"/>
          <p:nvPr/>
        </p:nvSpPr>
        <p:spPr>
          <a:xfrm>
            <a:off x="11768602" y="7591978"/>
            <a:ext cx="3451769" cy="1542918"/>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4499" u="none" cap="none" strike="noStrike">
                <a:solidFill>
                  <a:srgbClr val="A67562"/>
                </a:solidFill>
                <a:latin typeface="Open Sans"/>
                <a:ea typeface="Open Sans"/>
                <a:cs typeface="Open Sans"/>
                <a:sym typeface="Open Sans"/>
              </a:rPr>
              <a:t>1, 2, 3, 4,</a:t>
            </a:r>
            <a:endParaRPr/>
          </a:p>
          <a:p>
            <a:pPr indent="0" lvl="0" marL="0" marR="0" rtl="0" algn="l">
              <a:lnSpc>
                <a:spcPct val="140008"/>
              </a:lnSpc>
              <a:spcBef>
                <a:spcPts val="0"/>
              </a:spcBef>
              <a:spcAft>
                <a:spcPts val="0"/>
              </a:spcAft>
              <a:buNone/>
            </a:pPr>
            <a:r>
              <a:rPr b="0" i="0" lang="en-US" sz="4499" u="none" cap="none" strike="noStrike">
                <a:solidFill>
                  <a:srgbClr val="A67562"/>
                </a:solidFill>
                <a:latin typeface="Open Sans"/>
                <a:ea typeface="Open Sans"/>
                <a:cs typeface="Open Sans"/>
                <a:sym typeface="Open Sans"/>
              </a:rPr>
              <a:t> 1, 2, 3, 4</a:t>
            </a:r>
            <a:endParaRPr/>
          </a:p>
        </p:txBody>
      </p:sp>
      <p:sp>
        <p:nvSpPr>
          <p:cNvPr id="888" name="Google Shape;888;p49"/>
          <p:cNvSpPr txBox="1"/>
          <p:nvPr/>
        </p:nvSpPr>
        <p:spPr>
          <a:xfrm>
            <a:off x="9982357" y="2941872"/>
            <a:ext cx="7276943" cy="2306867"/>
          </a:xfrm>
          <a:prstGeom prst="rect">
            <a:avLst/>
          </a:prstGeom>
          <a:noFill/>
          <a:ln>
            <a:noFill/>
          </a:ln>
        </p:spPr>
        <p:txBody>
          <a:bodyPr anchorCtr="0" anchor="t" bIns="0" lIns="0" spcFirstLastPara="1" rIns="0" wrap="square" tIns="0">
            <a:spAutoFit/>
          </a:bodyPr>
          <a:lstStyle/>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Step</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Close </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Step</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Hop (raise foot in front)</a:t>
            </a:r>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2B8"/>
        </a:solidFill>
      </p:bgPr>
    </p:bg>
    <p:spTree>
      <p:nvGrpSpPr>
        <p:cNvPr id="156" name="Shape 156"/>
        <p:cNvGrpSpPr/>
        <p:nvPr/>
      </p:nvGrpSpPr>
      <p:grpSpPr>
        <a:xfrm>
          <a:off x="0" y="0"/>
          <a:ext cx="0" cy="0"/>
          <a:chOff x="0" y="0"/>
          <a:chExt cx="0" cy="0"/>
        </a:xfrm>
      </p:grpSpPr>
      <p:sp>
        <p:nvSpPr>
          <p:cNvPr id="157" name="Google Shape;157;p5"/>
          <p:cNvSpPr/>
          <p:nvPr/>
        </p:nvSpPr>
        <p:spPr>
          <a:xfrm>
            <a:off x="13278137" y="0"/>
            <a:ext cx="5009863" cy="10287000"/>
          </a:xfrm>
          <a:custGeom>
            <a:rect b="b" l="l" r="r" t="t"/>
            <a:pathLst>
              <a:path extrusionOk="0" h="3443065" w="1676804">
                <a:moveTo>
                  <a:pt x="0" y="0"/>
                </a:moveTo>
                <a:lnTo>
                  <a:pt x="1676804" y="0"/>
                </a:lnTo>
                <a:lnTo>
                  <a:pt x="1676804" y="3443065"/>
                </a:lnTo>
                <a:lnTo>
                  <a:pt x="0" y="3443065"/>
                </a:lnTo>
                <a:close/>
              </a:path>
            </a:pathLst>
          </a:custGeom>
          <a:solidFill>
            <a:srgbClr val="C3A194"/>
          </a:solidFill>
          <a:ln>
            <a:noFill/>
          </a:ln>
        </p:spPr>
      </p:sp>
      <p:sp>
        <p:nvSpPr>
          <p:cNvPr id="158" name="Google Shape;158;p5"/>
          <p:cNvSpPr/>
          <p:nvPr/>
        </p:nvSpPr>
        <p:spPr>
          <a:xfrm>
            <a:off x="-4793513" y="-4778172"/>
            <a:ext cx="9587026" cy="9587026"/>
          </a:xfrm>
          <a:custGeom>
            <a:rect b="b" l="l" r="r" t="t"/>
            <a:pathLst>
              <a:path extrusionOk="0" h="9587026" w="9587026">
                <a:moveTo>
                  <a:pt x="0" y="0"/>
                </a:moveTo>
                <a:lnTo>
                  <a:pt x="9587026" y="0"/>
                </a:lnTo>
                <a:lnTo>
                  <a:pt x="9587026" y="9587027"/>
                </a:lnTo>
                <a:lnTo>
                  <a:pt x="0" y="9587027"/>
                </a:lnTo>
                <a:lnTo>
                  <a:pt x="0" y="0"/>
                </a:lnTo>
                <a:close/>
              </a:path>
            </a:pathLst>
          </a:custGeom>
          <a:blipFill rotWithShape="1">
            <a:blip r:embed="rId3">
              <a:alphaModFix/>
            </a:blip>
            <a:stretch>
              <a:fillRect b="0" l="0" r="0" t="0"/>
            </a:stretch>
          </a:blipFill>
          <a:ln>
            <a:noFill/>
          </a:ln>
        </p:spPr>
      </p:sp>
      <p:sp>
        <p:nvSpPr>
          <p:cNvPr id="159" name="Google Shape;159;p5"/>
          <p:cNvSpPr/>
          <p:nvPr/>
        </p:nvSpPr>
        <p:spPr>
          <a:xfrm>
            <a:off x="-2619583" y="7200900"/>
            <a:ext cx="4546740" cy="4114800"/>
          </a:xfrm>
          <a:custGeom>
            <a:rect b="b" l="l" r="r" t="t"/>
            <a:pathLst>
              <a:path extrusionOk="0" h="4114800" w="4546740">
                <a:moveTo>
                  <a:pt x="0" y="0"/>
                </a:moveTo>
                <a:lnTo>
                  <a:pt x="4546740" y="0"/>
                </a:lnTo>
                <a:lnTo>
                  <a:pt x="4546740" y="4114800"/>
                </a:lnTo>
                <a:lnTo>
                  <a:pt x="0" y="4114800"/>
                </a:lnTo>
                <a:lnTo>
                  <a:pt x="0" y="0"/>
                </a:lnTo>
                <a:close/>
              </a:path>
            </a:pathLst>
          </a:custGeom>
          <a:blipFill rotWithShape="1">
            <a:blip r:embed="rId4">
              <a:alphaModFix/>
            </a:blip>
            <a:stretch>
              <a:fillRect b="0" l="0" r="0" t="0"/>
            </a:stretch>
          </a:blipFill>
          <a:ln>
            <a:noFill/>
          </a:ln>
        </p:spPr>
      </p:sp>
      <p:sp>
        <p:nvSpPr>
          <p:cNvPr id="160" name="Google Shape;160;p5"/>
          <p:cNvSpPr/>
          <p:nvPr/>
        </p:nvSpPr>
        <p:spPr>
          <a:xfrm>
            <a:off x="0" y="3545620"/>
            <a:ext cx="10898888" cy="6741380"/>
          </a:xfrm>
          <a:custGeom>
            <a:rect b="b" l="l" r="r" t="t"/>
            <a:pathLst>
              <a:path extrusionOk="0" h="6741380" w="10898888">
                <a:moveTo>
                  <a:pt x="0" y="0"/>
                </a:moveTo>
                <a:lnTo>
                  <a:pt x="10898888" y="0"/>
                </a:lnTo>
                <a:lnTo>
                  <a:pt x="10898888" y="6741380"/>
                </a:lnTo>
                <a:lnTo>
                  <a:pt x="0" y="6741380"/>
                </a:lnTo>
                <a:lnTo>
                  <a:pt x="0" y="0"/>
                </a:lnTo>
                <a:close/>
              </a:path>
            </a:pathLst>
          </a:custGeom>
          <a:blipFill rotWithShape="1">
            <a:blip r:embed="rId5">
              <a:alphaModFix/>
            </a:blip>
            <a:stretch>
              <a:fillRect b="0" l="0" r="0" t="0"/>
            </a:stretch>
          </a:blipFill>
          <a:ln>
            <a:noFill/>
          </a:ln>
        </p:spPr>
      </p:sp>
      <p:sp>
        <p:nvSpPr>
          <p:cNvPr id="161" name="Google Shape;161;p5"/>
          <p:cNvSpPr/>
          <p:nvPr/>
        </p:nvSpPr>
        <p:spPr>
          <a:xfrm>
            <a:off x="2926353" y="1186094"/>
            <a:ext cx="1136097" cy="880475"/>
          </a:xfrm>
          <a:custGeom>
            <a:rect b="b" l="l" r="r" t="t"/>
            <a:pathLst>
              <a:path extrusionOk="0" h="880475" w="1136097">
                <a:moveTo>
                  <a:pt x="0" y="0"/>
                </a:moveTo>
                <a:lnTo>
                  <a:pt x="1136098" y="0"/>
                </a:lnTo>
                <a:lnTo>
                  <a:pt x="1136098" y="880475"/>
                </a:lnTo>
                <a:lnTo>
                  <a:pt x="0" y="880475"/>
                </a:lnTo>
                <a:lnTo>
                  <a:pt x="0" y="0"/>
                </a:lnTo>
                <a:close/>
              </a:path>
            </a:pathLst>
          </a:custGeom>
          <a:blipFill rotWithShape="1">
            <a:blip r:embed="rId6">
              <a:alphaModFix/>
            </a:blip>
            <a:stretch>
              <a:fillRect b="0" l="0" r="0" t="0"/>
            </a:stretch>
          </a:blipFill>
          <a:ln>
            <a:noFill/>
          </a:ln>
        </p:spPr>
      </p:sp>
      <p:cxnSp>
        <p:nvCxnSpPr>
          <p:cNvPr id="162" name="Google Shape;162;p5"/>
          <p:cNvCxnSpPr/>
          <p:nvPr/>
        </p:nvCxnSpPr>
        <p:spPr>
          <a:xfrm>
            <a:off x="6520853" y="5651786"/>
            <a:ext cx="6492240" cy="0"/>
          </a:xfrm>
          <a:prstGeom prst="straightConnector1">
            <a:avLst/>
          </a:prstGeom>
          <a:noFill/>
          <a:ln cap="flat" cmpd="sng" w="38100">
            <a:solidFill>
              <a:srgbClr val="C3A194"/>
            </a:solidFill>
            <a:prstDash val="solid"/>
            <a:round/>
            <a:headEnd len="sm" w="sm" type="none"/>
            <a:tailEnd len="sm" w="sm" type="none"/>
          </a:ln>
        </p:spPr>
      </p:cxnSp>
      <p:sp>
        <p:nvSpPr>
          <p:cNvPr id="163" name="Google Shape;163;p5"/>
          <p:cNvSpPr/>
          <p:nvPr/>
        </p:nvSpPr>
        <p:spPr>
          <a:xfrm rot="2872890">
            <a:off x="359827" y="3607022"/>
            <a:ext cx="906664" cy="256133"/>
          </a:xfrm>
          <a:custGeom>
            <a:rect b="b" l="l" r="r" t="t"/>
            <a:pathLst>
              <a:path extrusionOk="0" h="256133" w="906664">
                <a:moveTo>
                  <a:pt x="0" y="0"/>
                </a:moveTo>
                <a:lnTo>
                  <a:pt x="906664" y="0"/>
                </a:lnTo>
                <a:lnTo>
                  <a:pt x="906664" y="256132"/>
                </a:lnTo>
                <a:lnTo>
                  <a:pt x="0" y="256132"/>
                </a:lnTo>
                <a:lnTo>
                  <a:pt x="0" y="0"/>
                </a:lnTo>
                <a:close/>
              </a:path>
            </a:pathLst>
          </a:custGeom>
          <a:blipFill rotWithShape="1">
            <a:blip r:embed="rId7">
              <a:alphaModFix/>
            </a:blip>
            <a:stretch>
              <a:fillRect b="0" l="0" r="0" t="0"/>
            </a:stretch>
          </a:blipFill>
          <a:ln>
            <a:noFill/>
          </a:ln>
        </p:spPr>
      </p:sp>
      <p:sp>
        <p:nvSpPr>
          <p:cNvPr id="164" name="Google Shape;164;p5"/>
          <p:cNvSpPr txBox="1"/>
          <p:nvPr/>
        </p:nvSpPr>
        <p:spPr>
          <a:xfrm>
            <a:off x="4328322" y="1550132"/>
            <a:ext cx="8683943" cy="3914777"/>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US" sz="4499" u="none" cap="none" strike="noStrike">
                <a:solidFill>
                  <a:srgbClr val="7D331F"/>
                </a:solidFill>
                <a:latin typeface="Open Sans"/>
                <a:ea typeface="Open Sans"/>
                <a:cs typeface="Open Sans"/>
                <a:sym typeface="Open Sans"/>
              </a:rPr>
              <a:t>One arm is </a:t>
            </a:r>
            <a:r>
              <a:rPr b="1" i="0" lang="en-US" sz="4499" u="none" cap="none" strike="noStrike">
                <a:solidFill>
                  <a:srgbClr val="3D6259"/>
                </a:solidFill>
                <a:latin typeface="Open Sans"/>
                <a:ea typeface="Open Sans"/>
                <a:cs typeface="Open Sans"/>
                <a:sym typeface="Open Sans"/>
              </a:rPr>
              <a:t>raised above your head</a:t>
            </a:r>
            <a:r>
              <a:rPr b="1" i="0" lang="en-US" sz="4499" u="none" cap="none" strike="noStrike">
                <a:solidFill>
                  <a:srgbClr val="7D331F"/>
                </a:solidFill>
                <a:latin typeface="Open Sans"/>
                <a:ea typeface="Open Sans"/>
                <a:cs typeface="Open Sans"/>
                <a:sym typeface="Open Sans"/>
              </a:rPr>
              <a:t>, while the other arm </a:t>
            </a:r>
            <a:r>
              <a:rPr b="1" i="0" lang="en-US" sz="4499" u="none" cap="none" strike="noStrike">
                <a:solidFill>
                  <a:srgbClr val="3D6259"/>
                </a:solidFill>
                <a:latin typeface="Open Sans"/>
                <a:ea typeface="Open Sans"/>
                <a:cs typeface="Open Sans"/>
                <a:sym typeface="Open Sans"/>
              </a:rPr>
              <a:t>maintains the second position</a:t>
            </a:r>
            <a:r>
              <a:rPr b="1" i="0" lang="en-US" sz="4499" u="none" cap="none" strike="noStrike">
                <a:solidFill>
                  <a:srgbClr val="7D331F"/>
                </a:solidFill>
                <a:latin typeface="Open Sans"/>
                <a:ea typeface="Open Sans"/>
                <a:cs typeface="Open Sans"/>
                <a:sym typeface="Open Sans"/>
              </a:rPr>
              <a:t>. </a:t>
            </a:r>
            <a:endParaRPr/>
          </a:p>
          <a:p>
            <a:pPr indent="0" lvl="0" marL="0" marR="0" rtl="0" algn="l">
              <a:lnSpc>
                <a:spcPct val="140008"/>
              </a:lnSpc>
              <a:spcBef>
                <a:spcPts val="0"/>
              </a:spcBef>
              <a:spcAft>
                <a:spcPts val="0"/>
              </a:spcAft>
              <a:buNone/>
            </a:pPr>
            <a:r>
              <a:rPr b="1" i="0" lang="en-US" sz="4499" u="none" cap="none" strike="noStrike">
                <a:solidFill>
                  <a:srgbClr val="7D331F"/>
                </a:solidFill>
                <a:latin typeface="Open Sans"/>
                <a:ea typeface="Open Sans"/>
                <a:cs typeface="Open Sans"/>
                <a:sym typeface="Open Sans"/>
              </a:rPr>
              <a:t>The arm that was raised should be slightly curved as well.</a:t>
            </a:r>
            <a:endParaRPr/>
          </a:p>
        </p:txBody>
      </p:sp>
      <p:sp>
        <p:nvSpPr>
          <p:cNvPr id="165" name="Google Shape;165;p5"/>
          <p:cNvSpPr/>
          <p:nvPr/>
        </p:nvSpPr>
        <p:spPr>
          <a:xfrm flipH="1" rot="2508369">
            <a:off x="6573249" y="9521392"/>
            <a:ext cx="906664" cy="256133"/>
          </a:xfrm>
          <a:custGeom>
            <a:rect b="b" l="l" r="r" t="t"/>
            <a:pathLst>
              <a:path extrusionOk="0" h="256133" w="906664">
                <a:moveTo>
                  <a:pt x="906664" y="0"/>
                </a:moveTo>
                <a:lnTo>
                  <a:pt x="0" y="0"/>
                </a:lnTo>
                <a:lnTo>
                  <a:pt x="0" y="256133"/>
                </a:lnTo>
                <a:lnTo>
                  <a:pt x="906664" y="256133"/>
                </a:lnTo>
                <a:lnTo>
                  <a:pt x="906664" y="0"/>
                </a:lnTo>
                <a:close/>
              </a:path>
            </a:pathLst>
          </a:custGeom>
          <a:blipFill rotWithShape="1">
            <a:blip r:embed="rId7">
              <a:alphaModFix/>
            </a:blip>
            <a:stretch>
              <a:fillRect b="0" l="0" r="0" t="0"/>
            </a:stretch>
          </a:blipFill>
          <a:ln>
            <a:noFill/>
          </a:ln>
        </p:spPr>
      </p:sp>
      <p:sp>
        <p:nvSpPr>
          <p:cNvPr id="166" name="Google Shape;166;p5"/>
          <p:cNvSpPr/>
          <p:nvPr/>
        </p:nvSpPr>
        <p:spPr>
          <a:xfrm flipH="1">
            <a:off x="14708257" y="2887289"/>
            <a:ext cx="2551043" cy="1921565"/>
          </a:xfrm>
          <a:custGeom>
            <a:rect b="b" l="l" r="r" t="t"/>
            <a:pathLst>
              <a:path extrusionOk="0" h="1921565" w="2551043">
                <a:moveTo>
                  <a:pt x="2551043" y="0"/>
                </a:moveTo>
                <a:lnTo>
                  <a:pt x="0" y="0"/>
                </a:lnTo>
                <a:lnTo>
                  <a:pt x="0" y="1921566"/>
                </a:lnTo>
                <a:lnTo>
                  <a:pt x="2551043" y="1921566"/>
                </a:lnTo>
                <a:lnTo>
                  <a:pt x="2551043" y="0"/>
                </a:lnTo>
                <a:close/>
              </a:path>
            </a:pathLst>
          </a:custGeom>
          <a:blipFill rotWithShape="1">
            <a:blip r:embed="rId8">
              <a:alphaModFix amt="32999"/>
            </a:blip>
            <a:stretch>
              <a:fillRect b="-97071" l="-224035" r="-223969" t="-14242"/>
            </a:stretch>
          </a:blipFill>
          <a:ln>
            <a:noFill/>
          </a:ln>
        </p:spPr>
      </p:sp>
      <p:sp>
        <p:nvSpPr>
          <p:cNvPr id="167" name="Google Shape;167;p5"/>
          <p:cNvSpPr txBox="1"/>
          <p:nvPr/>
        </p:nvSpPr>
        <p:spPr>
          <a:xfrm>
            <a:off x="0" y="6282262"/>
            <a:ext cx="16230600" cy="114427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6699" u="none" cap="none" strike="noStrike">
                <a:solidFill>
                  <a:srgbClr val="7D331F"/>
                </a:solidFill>
                <a:latin typeface="Playfair Display"/>
                <a:ea typeface="Playfair Display"/>
                <a:cs typeface="Playfair Display"/>
                <a:sym typeface="Playfair Display"/>
              </a:rPr>
              <a:t>THIRD </a:t>
            </a:r>
            <a:r>
              <a:rPr b="0" i="0" lang="en-US" sz="6699" u="none" cap="none" strike="noStrike">
                <a:solidFill>
                  <a:srgbClr val="7D331F"/>
                </a:solidFill>
                <a:latin typeface="Playfair Display"/>
                <a:ea typeface="Playfair Display"/>
                <a:cs typeface="Playfair Display"/>
                <a:sym typeface="Playfair Display"/>
              </a:rPr>
              <a:t>POSITION</a:t>
            </a:r>
            <a:endParaRPr/>
          </a:p>
        </p:txBody>
      </p:sp>
      <p:sp>
        <p:nvSpPr>
          <p:cNvPr id="168" name="Google Shape;168;p5"/>
          <p:cNvSpPr txBox="1"/>
          <p:nvPr/>
        </p:nvSpPr>
        <p:spPr>
          <a:xfrm>
            <a:off x="4940192" y="7172325"/>
            <a:ext cx="2067339" cy="69595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4100" u="none" cap="none" strike="noStrike">
                <a:solidFill>
                  <a:srgbClr val="7D331F"/>
                </a:solidFill>
                <a:latin typeface="Playfair Display"/>
                <a:ea typeface="Playfair Display"/>
                <a:cs typeface="Playfair Display"/>
                <a:sym typeface="Playfair Display"/>
              </a:rPr>
              <a:t>(ARM)</a:t>
            </a:r>
            <a:endParaRPr/>
          </a:p>
        </p:txBody>
      </p:sp>
      <p:sp>
        <p:nvSpPr>
          <p:cNvPr id="169" name="Google Shape;169;p5"/>
          <p:cNvSpPr txBox="1"/>
          <p:nvPr/>
        </p:nvSpPr>
        <p:spPr>
          <a:xfrm>
            <a:off x="7546657" y="9601834"/>
            <a:ext cx="8683943" cy="42227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499" u="none" cap="none" strike="noStrike">
                <a:solidFill>
                  <a:srgbClr val="7D331F"/>
                </a:solidFill>
                <a:latin typeface="Open Sans"/>
                <a:ea typeface="Open Sans"/>
                <a:cs typeface="Open Sans"/>
                <a:sym typeface="Open Sans"/>
              </a:rPr>
              <a:t>maintain 2nd position</a:t>
            </a:r>
            <a:endParaRPr/>
          </a:p>
        </p:txBody>
      </p:sp>
      <p:sp>
        <p:nvSpPr>
          <p:cNvPr id="170" name="Google Shape;170;p5"/>
          <p:cNvSpPr txBox="1"/>
          <p:nvPr/>
        </p:nvSpPr>
        <p:spPr>
          <a:xfrm>
            <a:off x="414130" y="2703666"/>
            <a:ext cx="8683943" cy="42227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499" u="none" cap="none" strike="noStrike">
                <a:solidFill>
                  <a:srgbClr val="7D331F"/>
                </a:solidFill>
                <a:latin typeface="Open Sans"/>
                <a:ea typeface="Open Sans"/>
                <a:cs typeface="Open Sans"/>
                <a:sym typeface="Open Sans"/>
              </a:rPr>
              <a:t>raise above your head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F685E"/>
        </a:solidFill>
      </p:bgPr>
    </p:bg>
    <p:spTree>
      <p:nvGrpSpPr>
        <p:cNvPr id="892" name="Shape 892"/>
        <p:cNvGrpSpPr/>
        <p:nvPr/>
      </p:nvGrpSpPr>
      <p:grpSpPr>
        <a:xfrm>
          <a:off x="0" y="0"/>
          <a:ext cx="0" cy="0"/>
          <a:chOff x="0" y="0"/>
          <a:chExt cx="0" cy="0"/>
        </a:xfrm>
      </p:grpSpPr>
      <p:grpSp>
        <p:nvGrpSpPr>
          <p:cNvPr id="893" name="Google Shape;893;p50"/>
          <p:cNvGrpSpPr/>
          <p:nvPr/>
        </p:nvGrpSpPr>
        <p:grpSpPr>
          <a:xfrm>
            <a:off x="619270" y="2260135"/>
            <a:ext cx="8115300" cy="5766729"/>
            <a:chOff x="0" y="0"/>
            <a:chExt cx="10820400" cy="7688972"/>
          </a:xfrm>
        </p:grpSpPr>
        <p:sp>
          <p:nvSpPr>
            <p:cNvPr id="894" name="Google Shape;894;p50"/>
            <p:cNvSpPr/>
            <p:nvPr/>
          </p:nvSpPr>
          <p:spPr>
            <a:xfrm>
              <a:off x="0" y="0"/>
              <a:ext cx="5125981" cy="7688972"/>
            </a:xfrm>
            <a:custGeom>
              <a:rect b="b" l="l" r="r" t="t"/>
              <a:pathLst>
                <a:path extrusionOk="0"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rotWithShape="1">
              <a:blip r:embed="rId3">
                <a:alphaModFix/>
              </a:blip>
              <a:stretch>
                <a:fillRect b="-9209" l="0" r="0" t="-921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0"/>
            <p:cNvSpPr/>
            <p:nvPr/>
          </p:nvSpPr>
          <p:spPr>
            <a:xfrm>
              <a:off x="5694419" y="0"/>
              <a:ext cx="5125981" cy="7688972"/>
            </a:xfrm>
            <a:custGeom>
              <a:rect b="b" l="l" r="r" t="t"/>
              <a:pathLst>
                <a:path extrusionOk="0"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rotWithShape="1">
              <a:blip r:embed="rId4">
                <a:alphaModFix/>
              </a:blip>
              <a:stretch>
                <a:fillRect b="-9213" l="0" r="0" t="-921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50"/>
          <p:cNvGrpSpPr/>
          <p:nvPr/>
        </p:nvGrpSpPr>
        <p:grpSpPr>
          <a:xfrm>
            <a:off x="9505262" y="2260135"/>
            <a:ext cx="8115300" cy="5766729"/>
            <a:chOff x="0" y="0"/>
            <a:chExt cx="10820400" cy="7688972"/>
          </a:xfrm>
        </p:grpSpPr>
        <p:sp>
          <p:nvSpPr>
            <p:cNvPr id="897" name="Google Shape;897;p50"/>
            <p:cNvSpPr/>
            <p:nvPr/>
          </p:nvSpPr>
          <p:spPr>
            <a:xfrm>
              <a:off x="0" y="0"/>
              <a:ext cx="5125981" cy="7688972"/>
            </a:xfrm>
            <a:custGeom>
              <a:rect b="b" l="l" r="r" t="t"/>
              <a:pathLst>
                <a:path extrusionOk="0"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rotWithShape="1">
              <a:blip r:embed="rId5">
                <a:alphaModFix/>
              </a:blip>
              <a:stretch>
                <a:fillRect b="-9033" l="0" r="0" t="-9034"/>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0"/>
            <p:cNvSpPr/>
            <p:nvPr/>
          </p:nvSpPr>
          <p:spPr>
            <a:xfrm>
              <a:off x="5694419" y="0"/>
              <a:ext cx="5125981" cy="7688972"/>
            </a:xfrm>
            <a:custGeom>
              <a:rect b="b" l="l" r="r" t="t"/>
              <a:pathLst>
                <a:path extrusionOk="0"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rotWithShape="1">
              <a:blip r:embed="rId6">
                <a:alphaModFix/>
              </a:blip>
              <a:stretch>
                <a:fillRect b="-9257" l="0" r="0" t="-9258"/>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AE8"/>
        </a:solidFill>
      </p:bgPr>
    </p:bg>
    <p:spTree>
      <p:nvGrpSpPr>
        <p:cNvPr id="902" name="Shape 902"/>
        <p:cNvGrpSpPr/>
        <p:nvPr/>
      </p:nvGrpSpPr>
      <p:grpSpPr>
        <a:xfrm>
          <a:off x="0" y="0"/>
          <a:ext cx="0" cy="0"/>
          <a:chOff x="0" y="0"/>
          <a:chExt cx="0" cy="0"/>
        </a:xfrm>
      </p:grpSpPr>
      <p:sp>
        <p:nvSpPr>
          <p:cNvPr id="903" name="Google Shape;903;p51"/>
          <p:cNvSpPr/>
          <p:nvPr/>
        </p:nvSpPr>
        <p:spPr>
          <a:xfrm>
            <a:off x="-4793513"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904" name="Google Shape;904;p51"/>
          <p:cNvSpPr/>
          <p:nvPr/>
        </p:nvSpPr>
        <p:spPr>
          <a:xfrm>
            <a:off x="13494487"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905" name="Google Shape;905;p51"/>
          <p:cNvSpPr txBox="1"/>
          <p:nvPr/>
        </p:nvSpPr>
        <p:spPr>
          <a:xfrm>
            <a:off x="1867057" y="5436337"/>
            <a:ext cx="7276943" cy="3683001"/>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499" u="none" cap="none" strike="noStrike">
                <a:solidFill>
                  <a:srgbClr val="A67562"/>
                </a:solidFill>
                <a:latin typeface="Open Sans"/>
                <a:ea typeface="Open Sans"/>
                <a:cs typeface="Open Sans"/>
                <a:sym typeface="Open Sans"/>
              </a:rPr>
              <a:t>It is popularly known in Capiz and is performed in any social gathering of the people inhabiting the mountains of Capiz in the barrios of Tinpas and Banitan and also in the town of Panay.</a:t>
            </a:r>
            <a:endParaRPr/>
          </a:p>
        </p:txBody>
      </p:sp>
      <p:sp>
        <p:nvSpPr>
          <p:cNvPr id="906" name="Google Shape;906;p51"/>
          <p:cNvSpPr txBox="1"/>
          <p:nvPr/>
        </p:nvSpPr>
        <p:spPr>
          <a:xfrm>
            <a:off x="1867057" y="1744009"/>
            <a:ext cx="7276943" cy="10286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6000" u="none" cap="none" strike="noStrike">
                <a:solidFill>
                  <a:srgbClr val="A67562"/>
                </a:solidFill>
                <a:latin typeface="Playfair Display"/>
                <a:ea typeface="Playfair Display"/>
                <a:cs typeface="Playfair Display"/>
                <a:sym typeface="Playfair Display"/>
              </a:rPr>
              <a:t>Escotis</a:t>
            </a:r>
            <a:endParaRPr/>
          </a:p>
        </p:txBody>
      </p:sp>
      <p:sp>
        <p:nvSpPr>
          <p:cNvPr id="907" name="Google Shape;907;p51"/>
          <p:cNvSpPr txBox="1"/>
          <p:nvPr/>
        </p:nvSpPr>
        <p:spPr>
          <a:xfrm>
            <a:off x="9856015" y="1714867"/>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Step Pattern</a:t>
            </a:r>
            <a:endParaRPr/>
          </a:p>
        </p:txBody>
      </p:sp>
      <p:sp>
        <p:nvSpPr>
          <p:cNvPr id="908" name="Google Shape;908;p51"/>
          <p:cNvSpPr txBox="1"/>
          <p:nvPr/>
        </p:nvSpPr>
        <p:spPr>
          <a:xfrm>
            <a:off x="9856015" y="6372778"/>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Counting</a:t>
            </a:r>
            <a:endParaRPr/>
          </a:p>
        </p:txBody>
      </p:sp>
      <p:sp>
        <p:nvSpPr>
          <p:cNvPr id="909" name="Google Shape;909;p51"/>
          <p:cNvSpPr/>
          <p:nvPr/>
        </p:nvSpPr>
        <p:spPr>
          <a:xfrm rot="5400000">
            <a:off x="14483680" y="-310480"/>
            <a:ext cx="3493839" cy="4114800"/>
          </a:xfrm>
          <a:custGeom>
            <a:rect b="b" l="l" r="r" t="t"/>
            <a:pathLst>
              <a:path extrusionOk="0" h="4114800" w="3493839">
                <a:moveTo>
                  <a:pt x="0" y="0"/>
                </a:moveTo>
                <a:lnTo>
                  <a:pt x="3493840" y="0"/>
                </a:lnTo>
                <a:lnTo>
                  <a:pt x="3493840" y="4114800"/>
                </a:lnTo>
                <a:lnTo>
                  <a:pt x="0" y="4114800"/>
                </a:lnTo>
                <a:lnTo>
                  <a:pt x="0" y="0"/>
                </a:lnTo>
                <a:close/>
              </a:path>
            </a:pathLst>
          </a:custGeom>
          <a:blipFill rotWithShape="1">
            <a:blip r:embed="rId4">
              <a:alphaModFix/>
            </a:blip>
            <a:stretch>
              <a:fillRect b="0" l="0" r="0" t="0"/>
            </a:stretch>
          </a:blipFill>
          <a:ln>
            <a:noFill/>
          </a:ln>
        </p:spPr>
      </p:sp>
      <p:sp>
        <p:nvSpPr>
          <p:cNvPr id="910" name="Google Shape;910;p51"/>
          <p:cNvSpPr/>
          <p:nvPr/>
        </p:nvSpPr>
        <p:spPr>
          <a:xfrm>
            <a:off x="1620191" y="4087159"/>
            <a:ext cx="7315200" cy="1161288"/>
          </a:xfrm>
          <a:custGeom>
            <a:rect b="b" l="l" r="r" t="t"/>
            <a:pathLst>
              <a:path extrusionOk="0" h="1161288" w="7315200">
                <a:moveTo>
                  <a:pt x="0" y="0"/>
                </a:moveTo>
                <a:lnTo>
                  <a:pt x="7315200" y="0"/>
                </a:lnTo>
                <a:lnTo>
                  <a:pt x="7315200" y="1161288"/>
                </a:lnTo>
                <a:lnTo>
                  <a:pt x="0" y="1161288"/>
                </a:lnTo>
                <a:lnTo>
                  <a:pt x="0" y="0"/>
                </a:lnTo>
                <a:close/>
              </a:path>
            </a:pathLst>
          </a:custGeom>
          <a:blipFill rotWithShape="1">
            <a:blip r:embed="rId5">
              <a:alphaModFix/>
            </a:blip>
            <a:stretch>
              <a:fillRect b="0" l="0" r="0" t="0"/>
            </a:stretch>
          </a:blipFill>
          <a:ln>
            <a:noFill/>
          </a:ln>
        </p:spPr>
      </p:sp>
      <p:sp>
        <p:nvSpPr>
          <p:cNvPr id="911" name="Google Shape;911;p51"/>
          <p:cNvSpPr txBox="1"/>
          <p:nvPr/>
        </p:nvSpPr>
        <p:spPr>
          <a:xfrm>
            <a:off x="9982357" y="2941872"/>
            <a:ext cx="7276943" cy="2306867"/>
          </a:xfrm>
          <a:prstGeom prst="rect">
            <a:avLst/>
          </a:prstGeom>
          <a:noFill/>
          <a:ln>
            <a:noFill/>
          </a:ln>
        </p:spPr>
        <p:txBody>
          <a:bodyPr anchorCtr="0" anchor="t" bIns="0" lIns="0" spcFirstLastPara="1" rIns="0" wrap="square" tIns="0">
            <a:spAutoFit/>
          </a:bodyPr>
          <a:lstStyle/>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Step</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Close </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Step</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Hop (raise foot in rear)</a:t>
            </a:r>
            <a:endParaRPr/>
          </a:p>
        </p:txBody>
      </p:sp>
      <p:sp>
        <p:nvSpPr>
          <p:cNvPr id="912" name="Google Shape;912;p51"/>
          <p:cNvSpPr txBox="1"/>
          <p:nvPr/>
        </p:nvSpPr>
        <p:spPr>
          <a:xfrm>
            <a:off x="11768602" y="7591978"/>
            <a:ext cx="3451769" cy="1542918"/>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4499" u="none" cap="none" strike="noStrike">
                <a:solidFill>
                  <a:srgbClr val="A67562"/>
                </a:solidFill>
                <a:latin typeface="Open Sans"/>
                <a:ea typeface="Open Sans"/>
                <a:cs typeface="Open Sans"/>
                <a:sym typeface="Open Sans"/>
              </a:rPr>
              <a:t>1, 2, 3, 4,</a:t>
            </a:r>
            <a:endParaRPr/>
          </a:p>
          <a:p>
            <a:pPr indent="0" lvl="0" marL="0" marR="0" rtl="0" algn="l">
              <a:lnSpc>
                <a:spcPct val="140008"/>
              </a:lnSpc>
              <a:spcBef>
                <a:spcPts val="0"/>
              </a:spcBef>
              <a:spcAft>
                <a:spcPts val="0"/>
              </a:spcAft>
              <a:buNone/>
            </a:pPr>
            <a:r>
              <a:rPr b="0" i="0" lang="en-US" sz="4499" u="none" cap="none" strike="noStrike">
                <a:solidFill>
                  <a:srgbClr val="A67562"/>
                </a:solidFill>
                <a:latin typeface="Open Sans"/>
                <a:ea typeface="Open Sans"/>
                <a:cs typeface="Open Sans"/>
                <a:sym typeface="Open Sans"/>
              </a:rPr>
              <a:t> 1, 2, 3, 4</a:t>
            </a:r>
            <a:endParaRPr/>
          </a:p>
        </p:txBody>
      </p:sp>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F685E"/>
        </a:solidFill>
      </p:bgPr>
    </p:bg>
    <p:spTree>
      <p:nvGrpSpPr>
        <p:cNvPr id="916" name="Shape 916"/>
        <p:cNvGrpSpPr/>
        <p:nvPr/>
      </p:nvGrpSpPr>
      <p:grpSpPr>
        <a:xfrm>
          <a:off x="0" y="0"/>
          <a:ext cx="0" cy="0"/>
          <a:chOff x="0" y="0"/>
          <a:chExt cx="0" cy="0"/>
        </a:xfrm>
      </p:grpSpPr>
      <p:grpSp>
        <p:nvGrpSpPr>
          <p:cNvPr id="917" name="Google Shape;917;p52"/>
          <p:cNvGrpSpPr/>
          <p:nvPr/>
        </p:nvGrpSpPr>
        <p:grpSpPr>
          <a:xfrm>
            <a:off x="619270" y="2260135"/>
            <a:ext cx="8115300" cy="5766729"/>
            <a:chOff x="0" y="0"/>
            <a:chExt cx="10820400" cy="7688972"/>
          </a:xfrm>
        </p:grpSpPr>
        <p:sp>
          <p:nvSpPr>
            <p:cNvPr id="918" name="Google Shape;918;p52"/>
            <p:cNvSpPr/>
            <p:nvPr/>
          </p:nvSpPr>
          <p:spPr>
            <a:xfrm>
              <a:off x="0" y="0"/>
              <a:ext cx="5125981" cy="7688972"/>
            </a:xfrm>
            <a:custGeom>
              <a:rect b="b" l="l" r="r" t="t"/>
              <a:pathLst>
                <a:path extrusionOk="0"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rotWithShape="1">
              <a:blip r:embed="rId3">
                <a:alphaModFix/>
              </a:blip>
              <a:stretch>
                <a:fillRect b="-9209" l="0" r="0" t="-921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2"/>
            <p:cNvSpPr/>
            <p:nvPr/>
          </p:nvSpPr>
          <p:spPr>
            <a:xfrm>
              <a:off x="5694419" y="0"/>
              <a:ext cx="5125981" cy="7688972"/>
            </a:xfrm>
            <a:custGeom>
              <a:rect b="b" l="l" r="r" t="t"/>
              <a:pathLst>
                <a:path extrusionOk="0"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rotWithShape="1">
              <a:blip r:embed="rId4">
                <a:alphaModFix/>
              </a:blip>
              <a:stretch>
                <a:fillRect b="-9213" l="0" r="0" t="-921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52"/>
          <p:cNvGrpSpPr/>
          <p:nvPr/>
        </p:nvGrpSpPr>
        <p:grpSpPr>
          <a:xfrm>
            <a:off x="9505262" y="2260135"/>
            <a:ext cx="8115300" cy="5766729"/>
            <a:chOff x="0" y="0"/>
            <a:chExt cx="10820400" cy="7688972"/>
          </a:xfrm>
        </p:grpSpPr>
        <p:sp>
          <p:nvSpPr>
            <p:cNvPr id="921" name="Google Shape;921;p52"/>
            <p:cNvSpPr/>
            <p:nvPr/>
          </p:nvSpPr>
          <p:spPr>
            <a:xfrm>
              <a:off x="0" y="0"/>
              <a:ext cx="5125981" cy="7688972"/>
            </a:xfrm>
            <a:custGeom>
              <a:rect b="b" l="l" r="r" t="t"/>
              <a:pathLst>
                <a:path extrusionOk="0"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rotWithShape="1">
              <a:blip r:embed="rId5">
                <a:alphaModFix/>
              </a:blip>
              <a:stretch>
                <a:fillRect b="-9033" l="0" r="0" t="-9034"/>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2"/>
            <p:cNvSpPr/>
            <p:nvPr/>
          </p:nvSpPr>
          <p:spPr>
            <a:xfrm>
              <a:off x="5694419" y="0"/>
              <a:ext cx="5125981" cy="7688972"/>
            </a:xfrm>
            <a:custGeom>
              <a:rect b="b" l="l" r="r" t="t"/>
              <a:pathLst>
                <a:path extrusionOk="0"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rotWithShape="1">
              <a:blip r:embed="rId6">
                <a:alphaModFix/>
              </a:blip>
              <a:stretch>
                <a:fillRect b="-9213" l="0" r="0" t="-921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ransition spd="slow">
    <p:push/>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EAE8"/>
        </a:solidFill>
      </p:bgPr>
    </p:bg>
    <p:spTree>
      <p:nvGrpSpPr>
        <p:cNvPr id="926" name="Shape 926"/>
        <p:cNvGrpSpPr/>
        <p:nvPr/>
      </p:nvGrpSpPr>
      <p:grpSpPr>
        <a:xfrm>
          <a:off x="0" y="0"/>
          <a:ext cx="0" cy="0"/>
          <a:chOff x="0" y="0"/>
          <a:chExt cx="0" cy="0"/>
        </a:xfrm>
      </p:grpSpPr>
      <p:sp>
        <p:nvSpPr>
          <p:cNvPr id="927" name="Google Shape;927;p53"/>
          <p:cNvSpPr/>
          <p:nvPr/>
        </p:nvSpPr>
        <p:spPr>
          <a:xfrm>
            <a:off x="-4793513"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928" name="Google Shape;928;p53"/>
          <p:cNvSpPr/>
          <p:nvPr/>
        </p:nvSpPr>
        <p:spPr>
          <a:xfrm>
            <a:off x="13494487" y="5493487"/>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929" name="Google Shape;929;p53"/>
          <p:cNvSpPr txBox="1"/>
          <p:nvPr/>
        </p:nvSpPr>
        <p:spPr>
          <a:xfrm>
            <a:off x="1616950" y="5436337"/>
            <a:ext cx="7777157" cy="4921251"/>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499" u="none" cap="none" strike="noStrike">
                <a:solidFill>
                  <a:srgbClr val="A67562"/>
                </a:solidFill>
                <a:latin typeface="Open Sans"/>
                <a:ea typeface="Open Sans"/>
                <a:cs typeface="Open Sans"/>
                <a:sym typeface="Open Sans"/>
              </a:rPr>
              <a:t>The Chotis (or “Shotis”) was one of the ballroom dances learned by the Filipinos from the early European settlers. This dance, from Camarines Sur, has been adapted by the Bicolano people and is characterized by a brush-step-hop movement. </a:t>
            </a:r>
            <a:endParaRPr/>
          </a:p>
          <a:p>
            <a:pPr indent="0" lvl="0" marL="0" marR="0" rtl="0" algn="ctr">
              <a:lnSpc>
                <a:spcPct val="140011"/>
              </a:lnSpc>
              <a:spcBef>
                <a:spcPts val="0"/>
              </a:spcBef>
              <a:spcAft>
                <a:spcPts val="0"/>
              </a:spcAft>
              <a:buNone/>
            </a:pPr>
            <a:r>
              <a:t/>
            </a:r>
            <a:endParaRPr b="0" i="0" sz="3499" u="none" cap="none" strike="noStrike">
              <a:solidFill>
                <a:srgbClr val="A67562"/>
              </a:solidFill>
              <a:latin typeface="Open Sans"/>
              <a:ea typeface="Open Sans"/>
              <a:cs typeface="Open Sans"/>
              <a:sym typeface="Open Sans"/>
            </a:endParaRPr>
          </a:p>
        </p:txBody>
      </p:sp>
      <p:sp>
        <p:nvSpPr>
          <p:cNvPr id="930" name="Google Shape;930;p53"/>
          <p:cNvSpPr txBox="1"/>
          <p:nvPr/>
        </p:nvSpPr>
        <p:spPr>
          <a:xfrm>
            <a:off x="1867057" y="1744009"/>
            <a:ext cx="7276943" cy="10286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6000" u="none" cap="none" strike="noStrike">
                <a:solidFill>
                  <a:srgbClr val="A67562"/>
                </a:solidFill>
                <a:latin typeface="Playfair Display"/>
                <a:ea typeface="Playfair Display"/>
                <a:cs typeface="Playfair Display"/>
                <a:sym typeface="Playfair Display"/>
              </a:rPr>
              <a:t>Chotis</a:t>
            </a:r>
            <a:endParaRPr/>
          </a:p>
        </p:txBody>
      </p:sp>
      <p:sp>
        <p:nvSpPr>
          <p:cNvPr id="931" name="Google Shape;931;p53"/>
          <p:cNvSpPr txBox="1"/>
          <p:nvPr/>
        </p:nvSpPr>
        <p:spPr>
          <a:xfrm>
            <a:off x="9856015" y="1714867"/>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Step Pattern</a:t>
            </a:r>
            <a:endParaRPr/>
          </a:p>
        </p:txBody>
      </p:sp>
      <p:sp>
        <p:nvSpPr>
          <p:cNvPr id="932" name="Google Shape;932;p53"/>
          <p:cNvSpPr txBox="1"/>
          <p:nvPr/>
        </p:nvSpPr>
        <p:spPr>
          <a:xfrm>
            <a:off x="9982357" y="2941872"/>
            <a:ext cx="7276943" cy="3468872"/>
          </a:xfrm>
          <a:prstGeom prst="rect">
            <a:avLst/>
          </a:prstGeom>
          <a:noFill/>
          <a:ln>
            <a:noFill/>
          </a:ln>
        </p:spPr>
        <p:txBody>
          <a:bodyPr anchorCtr="0" anchor="t" bIns="0" lIns="0" spcFirstLastPara="1" rIns="0" wrap="square" tIns="0">
            <a:spAutoFit/>
          </a:bodyPr>
          <a:lstStyle/>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Brush </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Raise</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Brush </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Raise</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Step (turn)</a:t>
            </a:r>
            <a:endParaRPr/>
          </a:p>
          <a:p>
            <a:pPr indent="-356229" lvl="1" marL="712460" marR="0" rtl="0" algn="l">
              <a:lnSpc>
                <a:spcPct val="140012"/>
              </a:lnSpc>
              <a:spcBef>
                <a:spcPts val="0"/>
              </a:spcBef>
              <a:spcAft>
                <a:spcPts val="0"/>
              </a:spcAft>
              <a:buClr>
                <a:srgbClr val="A67562"/>
              </a:buClr>
              <a:buSzPts val="3299"/>
              <a:buFont typeface="Arial"/>
              <a:buChar char="•"/>
            </a:pPr>
            <a:r>
              <a:rPr b="0" i="0" lang="en-US" sz="3299" u="none" cap="none" strike="noStrike">
                <a:solidFill>
                  <a:srgbClr val="A67562"/>
                </a:solidFill>
                <a:latin typeface="Open Sans"/>
                <a:ea typeface="Open Sans"/>
                <a:cs typeface="Open Sans"/>
                <a:sym typeface="Open Sans"/>
              </a:rPr>
              <a:t>Close</a:t>
            </a:r>
            <a:endParaRPr/>
          </a:p>
        </p:txBody>
      </p:sp>
      <p:sp>
        <p:nvSpPr>
          <p:cNvPr id="933" name="Google Shape;933;p53"/>
          <p:cNvSpPr txBox="1"/>
          <p:nvPr/>
        </p:nvSpPr>
        <p:spPr>
          <a:xfrm>
            <a:off x="9856015" y="6372778"/>
            <a:ext cx="7276943" cy="10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00" u="none" cap="none" strike="noStrike">
                <a:solidFill>
                  <a:srgbClr val="A67562"/>
                </a:solidFill>
                <a:latin typeface="Playfair Display Black"/>
                <a:ea typeface="Playfair Display Black"/>
                <a:cs typeface="Playfair Display Black"/>
                <a:sym typeface="Playfair Display Black"/>
              </a:rPr>
              <a:t>Counting</a:t>
            </a:r>
            <a:endParaRPr/>
          </a:p>
        </p:txBody>
      </p:sp>
      <p:sp>
        <p:nvSpPr>
          <p:cNvPr id="934" name="Google Shape;934;p53"/>
          <p:cNvSpPr/>
          <p:nvPr/>
        </p:nvSpPr>
        <p:spPr>
          <a:xfrm rot="5400000">
            <a:off x="14483680" y="-310480"/>
            <a:ext cx="3493839" cy="4114800"/>
          </a:xfrm>
          <a:custGeom>
            <a:rect b="b" l="l" r="r" t="t"/>
            <a:pathLst>
              <a:path extrusionOk="0" h="4114800" w="3493839">
                <a:moveTo>
                  <a:pt x="0" y="0"/>
                </a:moveTo>
                <a:lnTo>
                  <a:pt x="3493840" y="0"/>
                </a:lnTo>
                <a:lnTo>
                  <a:pt x="3493840" y="4114800"/>
                </a:lnTo>
                <a:lnTo>
                  <a:pt x="0" y="4114800"/>
                </a:lnTo>
                <a:lnTo>
                  <a:pt x="0" y="0"/>
                </a:lnTo>
                <a:close/>
              </a:path>
            </a:pathLst>
          </a:custGeom>
          <a:blipFill rotWithShape="1">
            <a:blip r:embed="rId4">
              <a:alphaModFix/>
            </a:blip>
            <a:stretch>
              <a:fillRect b="0" l="0" r="0" t="0"/>
            </a:stretch>
          </a:blipFill>
          <a:ln>
            <a:noFill/>
          </a:ln>
        </p:spPr>
      </p:sp>
      <p:sp>
        <p:nvSpPr>
          <p:cNvPr id="935" name="Google Shape;935;p53"/>
          <p:cNvSpPr/>
          <p:nvPr/>
        </p:nvSpPr>
        <p:spPr>
          <a:xfrm>
            <a:off x="1620191" y="4087159"/>
            <a:ext cx="7315200" cy="1161288"/>
          </a:xfrm>
          <a:custGeom>
            <a:rect b="b" l="l" r="r" t="t"/>
            <a:pathLst>
              <a:path extrusionOk="0" h="1161288" w="7315200">
                <a:moveTo>
                  <a:pt x="0" y="0"/>
                </a:moveTo>
                <a:lnTo>
                  <a:pt x="7315200" y="0"/>
                </a:lnTo>
                <a:lnTo>
                  <a:pt x="7315200" y="1161288"/>
                </a:lnTo>
                <a:lnTo>
                  <a:pt x="0" y="1161288"/>
                </a:lnTo>
                <a:lnTo>
                  <a:pt x="0" y="0"/>
                </a:lnTo>
                <a:close/>
              </a:path>
            </a:pathLst>
          </a:custGeom>
          <a:blipFill rotWithShape="1">
            <a:blip r:embed="rId5">
              <a:alphaModFix/>
            </a:blip>
            <a:stretch>
              <a:fillRect b="0" l="0" r="0" t="0"/>
            </a:stretch>
          </a:blipFill>
          <a:ln>
            <a:noFill/>
          </a:ln>
        </p:spPr>
      </p:sp>
      <p:sp>
        <p:nvSpPr>
          <p:cNvPr id="936" name="Google Shape;936;p53"/>
          <p:cNvSpPr txBox="1"/>
          <p:nvPr/>
        </p:nvSpPr>
        <p:spPr>
          <a:xfrm>
            <a:off x="11768602" y="7591978"/>
            <a:ext cx="3451769" cy="1542918"/>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US" sz="4499" u="none" cap="none" strike="noStrike">
                <a:solidFill>
                  <a:srgbClr val="A67562"/>
                </a:solidFill>
                <a:latin typeface="Open Sans"/>
                <a:ea typeface="Open Sans"/>
                <a:cs typeface="Open Sans"/>
                <a:sym typeface="Open Sans"/>
              </a:rPr>
              <a:t>1, 2, 3, 4,</a:t>
            </a:r>
            <a:endParaRPr/>
          </a:p>
          <a:p>
            <a:pPr indent="0" lvl="0" marL="0" marR="0" rtl="0" algn="l">
              <a:lnSpc>
                <a:spcPct val="140008"/>
              </a:lnSpc>
              <a:spcBef>
                <a:spcPts val="0"/>
              </a:spcBef>
              <a:spcAft>
                <a:spcPts val="0"/>
              </a:spcAft>
              <a:buNone/>
            </a:pPr>
            <a:r>
              <a:rPr b="0" i="0" lang="en-US" sz="4499" u="none" cap="none" strike="noStrike">
                <a:solidFill>
                  <a:srgbClr val="A67562"/>
                </a:solidFill>
                <a:latin typeface="Open Sans"/>
                <a:ea typeface="Open Sans"/>
                <a:cs typeface="Open Sans"/>
                <a:sym typeface="Open Sans"/>
              </a:rPr>
              <a:t> 1, 2, 3, 4</a:t>
            </a:r>
            <a:endParaRPr/>
          </a:p>
        </p:txBody>
      </p:sp>
    </p:spTree>
  </p:cSld>
  <p:clrMapOvr>
    <a:masterClrMapping/>
  </p:clrMapOvr>
  <p:transition spd="slow">
    <p:push/>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F685E"/>
        </a:solidFill>
      </p:bgPr>
    </p:bg>
    <p:spTree>
      <p:nvGrpSpPr>
        <p:cNvPr id="940" name="Shape 940"/>
        <p:cNvGrpSpPr/>
        <p:nvPr/>
      </p:nvGrpSpPr>
      <p:grpSpPr>
        <a:xfrm>
          <a:off x="0" y="0"/>
          <a:ext cx="0" cy="0"/>
          <a:chOff x="0" y="0"/>
          <a:chExt cx="0" cy="0"/>
        </a:xfrm>
      </p:grpSpPr>
      <p:grpSp>
        <p:nvGrpSpPr>
          <p:cNvPr id="941" name="Google Shape;941;p54"/>
          <p:cNvGrpSpPr/>
          <p:nvPr/>
        </p:nvGrpSpPr>
        <p:grpSpPr>
          <a:xfrm>
            <a:off x="1028700" y="1125082"/>
            <a:ext cx="7991543" cy="8036837"/>
            <a:chOff x="0" y="0"/>
            <a:chExt cx="10655391" cy="10715782"/>
          </a:xfrm>
        </p:grpSpPr>
        <p:sp>
          <p:nvSpPr>
            <p:cNvPr id="942" name="Google Shape;942;p54"/>
            <p:cNvSpPr/>
            <p:nvPr/>
          </p:nvSpPr>
          <p:spPr>
            <a:xfrm>
              <a:off x="0" y="0"/>
              <a:ext cx="4902187" cy="4902166"/>
            </a:xfrm>
            <a:custGeom>
              <a:rect b="b" l="l" r="r" t="t"/>
              <a:pathLst>
                <a:path extrusionOk="0" h="6350000" w="6350026">
                  <a:moveTo>
                    <a:pt x="0" y="0"/>
                  </a:moveTo>
                  <a:lnTo>
                    <a:pt x="6350026" y="0"/>
                  </a:lnTo>
                  <a:lnTo>
                    <a:pt x="6350026" y="6350000"/>
                  </a:lnTo>
                  <a:lnTo>
                    <a:pt x="0" y="6350000"/>
                  </a:lnTo>
                  <a:close/>
                </a:path>
              </a:pathLst>
            </a:custGeom>
            <a:blipFill rotWithShape="1">
              <a:blip r:embed="rId3">
                <a:alphaModFix/>
              </a:blip>
              <a:stretch>
                <a:fillRect b="0" l="0" r="0" t="0"/>
              </a:stretch>
            </a:blipFill>
            <a:ln>
              <a:noFill/>
            </a:ln>
          </p:spPr>
        </p:sp>
        <p:sp>
          <p:nvSpPr>
            <p:cNvPr id="943" name="Google Shape;943;p54"/>
            <p:cNvSpPr/>
            <p:nvPr/>
          </p:nvSpPr>
          <p:spPr>
            <a:xfrm>
              <a:off x="0" y="5813616"/>
              <a:ext cx="4902187" cy="4902166"/>
            </a:xfrm>
            <a:custGeom>
              <a:rect b="b" l="l" r="r" t="t"/>
              <a:pathLst>
                <a:path extrusionOk="0" h="6350000" w="6350026">
                  <a:moveTo>
                    <a:pt x="0" y="0"/>
                  </a:moveTo>
                  <a:lnTo>
                    <a:pt x="6350026" y="0"/>
                  </a:lnTo>
                  <a:lnTo>
                    <a:pt x="6350026" y="6350000"/>
                  </a:lnTo>
                  <a:lnTo>
                    <a:pt x="0" y="6350000"/>
                  </a:lnTo>
                  <a:close/>
                </a:path>
              </a:pathLst>
            </a:custGeom>
            <a:blipFill rotWithShape="1">
              <a:blip r:embed="rId4">
                <a:alphaModFix/>
              </a:blip>
              <a:stretch>
                <a:fillRect b="0" l="0" r="0" t="0"/>
              </a:stretch>
            </a:blipFill>
            <a:ln>
              <a:noFill/>
            </a:ln>
          </p:spPr>
        </p:sp>
        <p:sp>
          <p:nvSpPr>
            <p:cNvPr id="944" name="Google Shape;944;p54"/>
            <p:cNvSpPr/>
            <p:nvPr/>
          </p:nvSpPr>
          <p:spPr>
            <a:xfrm>
              <a:off x="5753204" y="0"/>
              <a:ext cx="4902187" cy="4902166"/>
            </a:xfrm>
            <a:custGeom>
              <a:rect b="b" l="l" r="r" t="t"/>
              <a:pathLst>
                <a:path extrusionOk="0" h="6350000" w="6350026">
                  <a:moveTo>
                    <a:pt x="0" y="0"/>
                  </a:moveTo>
                  <a:lnTo>
                    <a:pt x="6350026" y="0"/>
                  </a:lnTo>
                  <a:lnTo>
                    <a:pt x="6350026" y="6350000"/>
                  </a:lnTo>
                  <a:lnTo>
                    <a:pt x="0" y="6350000"/>
                  </a:lnTo>
                  <a:close/>
                </a:path>
              </a:pathLst>
            </a:custGeom>
            <a:blipFill rotWithShape="1">
              <a:blip r:embed="rId5">
                <a:alphaModFix/>
              </a:blip>
              <a:stretch>
                <a:fillRect b="0" l="0" r="0" t="0"/>
              </a:stretch>
            </a:blipFill>
            <a:ln>
              <a:noFill/>
            </a:ln>
          </p:spPr>
        </p:sp>
        <p:sp>
          <p:nvSpPr>
            <p:cNvPr id="945" name="Google Shape;945;p54"/>
            <p:cNvSpPr/>
            <p:nvPr/>
          </p:nvSpPr>
          <p:spPr>
            <a:xfrm>
              <a:off x="5753204" y="5813616"/>
              <a:ext cx="4902187" cy="4902166"/>
            </a:xfrm>
            <a:custGeom>
              <a:rect b="b" l="l" r="r" t="t"/>
              <a:pathLst>
                <a:path extrusionOk="0" h="6350000" w="6350026">
                  <a:moveTo>
                    <a:pt x="0" y="0"/>
                  </a:moveTo>
                  <a:lnTo>
                    <a:pt x="6350026" y="0"/>
                  </a:lnTo>
                  <a:lnTo>
                    <a:pt x="6350026" y="6350000"/>
                  </a:lnTo>
                  <a:lnTo>
                    <a:pt x="0" y="6350000"/>
                  </a:lnTo>
                  <a:close/>
                </a:path>
              </a:pathLst>
            </a:custGeom>
            <a:blipFill rotWithShape="1">
              <a:blip r:embed="rId6">
                <a:alphaModFix/>
              </a:blip>
              <a:stretch>
                <a:fillRect b="0" l="0" r="0" t="0"/>
              </a:stretch>
            </a:blipFill>
            <a:ln>
              <a:noFill/>
            </a:ln>
          </p:spPr>
        </p:sp>
      </p:grpSp>
      <p:grpSp>
        <p:nvGrpSpPr>
          <p:cNvPr id="946" name="Google Shape;946;p54"/>
          <p:cNvGrpSpPr/>
          <p:nvPr/>
        </p:nvGrpSpPr>
        <p:grpSpPr>
          <a:xfrm>
            <a:off x="9267758" y="1125082"/>
            <a:ext cx="7991543" cy="8036837"/>
            <a:chOff x="0" y="0"/>
            <a:chExt cx="10655391" cy="10715782"/>
          </a:xfrm>
        </p:grpSpPr>
        <p:sp>
          <p:nvSpPr>
            <p:cNvPr id="947" name="Google Shape;947;p54"/>
            <p:cNvSpPr/>
            <p:nvPr/>
          </p:nvSpPr>
          <p:spPr>
            <a:xfrm>
              <a:off x="0" y="0"/>
              <a:ext cx="4902187" cy="4902166"/>
            </a:xfrm>
            <a:custGeom>
              <a:rect b="b" l="l" r="r" t="t"/>
              <a:pathLst>
                <a:path extrusionOk="0" h="6350000" w="6350026">
                  <a:moveTo>
                    <a:pt x="0" y="0"/>
                  </a:moveTo>
                  <a:lnTo>
                    <a:pt x="6350026" y="0"/>
                  </a:lnTo>
                  <a:lnTo>
                    <a:pt x="6350026" y="6350000"/>
                  </a:lnTo>
                  <a:lnTo>
                    <a:pt x="0" y="6350000"/>
                  </a:lnTo>
                  <a:close/>
                </a:path>
              </a:pathLst>
            </a:custGeom>
            <a:blipFill rotWithShape="1">
              <a:blip r:embed="rId3">
                <a:alphaModFix/>
              </a:blip>
              <a:stretch>
                <a:fillRect b="0" l="0" r="0" t="0"/>
              </a:stretch>
            </a:blipFill>
            <a:ln>
              <a:noFill/>
            </a:ln>
          </p:spPr>
        </p:sp>
        <p:sp>
          <p:nvSpPr>
            <p:cNvPr id="948" name="Google Shape;948;p54"/>
            <p:cNvSpPr/>
            <p:nvPr/>
          </p:nvSpPr>
          <p:spPr>
            <a:xfrm>
              <a:off x="0" y="5813616"/>
              <a:ext cx="4902187" cy="4902166"/>
            </a:xfrm>
            <a:custGeom>
              <a:rect b="b" l="l" r="r" t="t"/>
              <a:pathLst>
                <a:path extrusionOk="0" h="6350000" w="6350026">
                  <a:moveTo>
                    <a:pt x="0" y="0"/>
                  </a:moveTo>
                  <a:lnTo>
                    <a:pt x="6350026" y="0"/>
                  </a:lnTo>
                  <a:lnTo>
                    <a:pt x="6350026" y="6350000"/>
                  </a:lnTo>
                  <a:lnTo>
                    <a:pt x="0" y="6350000"/>
                  </a:lnTo>
                  <a:close/>
                </a:path>
              </a:pathLst>
            </a:custGeom>
            <a:blipFill rotWithShape="1">
              <a:blip r:embed="rId7">
                <a:alphaModFix/>
              </a:blip>
              <a:stretch>
                <a:fillRect b="-461" l="0" r="0" t="-462"/>
              </a:stretch>
            </a:blipFill>
            <a:ln>
              <a:noFill/>
            </a:ln>
          </p:spPr>
        </p:sp>
        <p:sp>
          <p:nvSpPr>
            <p:cNvPr id="949" name="Google Shape;949;p54"/>
            <p:cNvSpPr/>
            <p:nvPr/>
          </p:nvSpPr>
          <p:spPr>
            <a:xfrm>
              <a:off x="5753204" y="0"/>
              <a:ext cx="4902187" cy="4902166"/>
            </a:xfrm>
            <a:custGeom>
              <a:rect b="b" l="l" r="r" t="t"/>
              <a:pathLst>
                <a:path extrusionOk="0" h="6350000" w="6350026">
                  <a:moveTo>
                    <a:pt x="0" y="0"/>
                  </a:moveTo>
                  <a:lnTo>
                    <a:pt x="6350026" y="0"/>
                  </a:lnTo>
                  <a:lnTo>
                    <a:pt x="6350026" y="6350000"/>
                  </a:lnTo>
                  <a:lnTo>
                    <a:pt x="0" y="6350000"/>
                  </a:lnTo>
                  <a:close/>
                </a:path>
              </a:pathLst>
            </a:custGeom>
            <a:blipFill rotWithShape="1">
              <a:blip r:embed="rId5">
                <a:alphaModFix/>
              </a:blip>
              <a:stretch>
                <a:fillRect b="0" l="0" r="0" t="0"/>
              </a:stretch>
            </a:blipFill>
            <a:ln>
              <a:noFill/>
            </a:ln>
          </p:spPr>
        </p:sp>
        <p:sp>
          <p:nvSpPr>
            <p:cNvPr id="950" name="Google Shape;950;p54"/>
            <p:cNvSpPr/>
            <p:nvPr/>
          </p:nvSpPr>
          <p:spPr>
            <a:xfrm>
              <a:off x="5753204" y="5813616"/>
              <a:ext cx="4902187" cy="4902166"/>
            </a:xfrm>
            <a:custGeom>
              <a:rect b="b" l="l" r="r" t="t"/>
              <a:pathLst>
                <a:path extrusionOk="0" h="6350000" w="6350026">
                  <a:moveTo>
                    <a:pt x="0" y="0"/>
                  </a:moveTo>
                  <a:lnTo>
                    <a:pt x="6350026" y="0"/>
                  </a:lnTo>
                  <a:lnTo>
                    <a:pt x="6350026" y="6350000"/>
                  </a:lnTo>
                  <a:lnTo>
                    <a:pt x="0" y="6350000"/>
                  </a:lnTo>
                  <a:close/>
                </a:path>
              </a:pathLst>
            </a:custGeom>
            <a:blipFill rotWithShape="1">
              <a:blip r:embed="rId8">
                <a:alphaModFix/>
              </a:blip>
              <a:stretch>
                <a:fillRect b="0" l="0" r="0" t="0"/>
              </a:stretch>
            </a:blipFill>
            <a:ln>
              <a:noFill/>
            </a:ln>
          </p:spPr>
        </p:sp>
      </p:grpSp>
    </p:spTree>
  </p:cSld>
  <p:clrMapOvr>
    <a:masterClrMapping/>
  </p:clrMapOvr>
  <p:transition spd="slow">
    <p:push/>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F685E"/>
        </a:solidFill>
      </p:bgPr>
    </p:bg>
    <p:spTree>
      <p:nvGrpSpPr>
        <p:cNvPr id="954" name="Shape 954"/>
        <p:cNvGrpSpPr/>
        <p:nvPr/>
      </p:nvGrpSpPr>
      <p:grpSpPr>
        <a:xfrm>
          <a:off x="0" y="0"/>
          <a:ext cx="0" cy="0"/>
          <a:chOff x="0" y="0"/>
          <a:chExt cx="0" cy="0"/>
        </a:xfrm>
      </p:grpSpPr>
      <p:pic>
        <p:nvPicPr>
          <p:cNvPr id="955" name="Google Shape;955;p55"/>
          <p:cNvPicPr preferRelativeResize="0"/>
          <p:nvPr/>
        </p:nvPicPr>
        <p:blipFill rotWithShape="1">
          <a:blip r:embed="rId3">
            <a:alphaModFix/>
          </a:blip>
          <a:srcRect b="50245" l="0" r="0" t="12135"/>
          <a:stretch/>
        </p:blipFill>
        <p:spPr>
          <a:xfrm>
            <a:off x="3089425" y="2542422"/>
            <a:ext cx="12109150" cy="4555284"/>
          </a:xfrm>
          <a:prstGeom prst="rect">
            <a:avLst/>
          </a:prstGeom>
          <a:noFill/>
          <a:ln>
            <a:noFill/>
          </a:ln>
        </p:spPr>
      </p:pic>
      <p:sp>
        <p:nvSpPr>
          <p:cNvPr id="956" name="Google Shape;956;p55"/>
          <p:cNvSpPr/>
          <p:nvPr/>
        </p:nvSpPr>
        <p:spPr>
          <a:xfrm>
            <a:off x="14759836" y="-3528164"/>
            <a:ext cx="7056327" cy="7056327"/>
          </a:xfrm>
          <a:custGeom>
            <a:rect b="b" l="l" r="r" t="t"/>
            <a:pathLst>
              <a:path extrusionOk="0" h="7056327" w="7056327">
                <a:moveTo>
                  <a:pt x="0" y="0"/>
                </a:moveTo>
                <a:lnTo>
                  <a:pt x="7056328" y="0"/>
                </a:lnTo>
                <a:lnTo>
                  <a:pt x="7056328" y="7056328"/>
                </a:lnTo>
                <a:lnTo>
                  <a:pt x="0" y="7056328"/>
                </a:lnTo>
                <a:lnTo>
                  <a:pt x="0" y="0"/>
                </a:lnTo>
                <a:close/>
              </a:path>
            </a:pathLst>
          </a:custGeom>
          <a:blipFill rotWithShape="1">
            <a:blip r:embed="rId4">
              <a:alphaModFix/>
            </a:blip>
            <a:stretch>
              <a:fillRect b="0" l="0" r="0" t="0"/>
            </a:stretch>
          </a:blipFill>
          <a:ln>
            <a:noFill/>
          </a:ln>
        </p:spPr>
      </p:sp>
      <p:sp>
        <p:nvSpPr>
          <p:cNvPr id="957" name="Google Shape;957;p55"/>
          <p:cNvSpPr/>
          <p:nvPr/>
        </p:nvSpPr>
        <p:spPr>
          <a:xfrm>
            <a:off x="-3528164" y="-3528164"/>
            <a:ext cx="7056327" cy="7056327"/>
          </a:xfrm>
          <a:custGeom>
            <a:rect b="b" l="l" r="r" t="t"/>
            <a:pathLst>
              <a:path extrusionOk="0" h="7056327" w="7056327">
                <a:moveTo>
                  <a:pt x="0" y="0"/>
                </a:moveTo>
                <a:lnTo>
                  <a:pt x="7056328" y="0"/>
                </a:lnTo>
                <a:lnTo>
                  <a:pt x="7056328" y="7056328"/>
                </a:lnTo>
                <a:lnTo>
                  <a:pt x="0" y="7056328"/>
                </a:lnTo>
                <a:lnTo>
                  <a:pt x="0" y="0"/>
                </a:lnTo>
                <a:close/>
              </a:path>
            </a:pathLst>
          </a:custGeom>
          <a:blipFill rotWithShape="1">
            <a:blip r:embed="rId4">
              <a:alphaModFix/>
            </a:blip>
            <a:stretch>
              <a:fillRect b="0" l="0" r="0" t="0"/>
            </a:stretch>
          </a:blipFill>
          <a:ln>
            <a:noFill/>
          </a:ln>
        </p:spPr>
      </p:sp>
      <p:sp>
        <p:nvSpPr>
          <p:cNvPr id="958" name="Google Shape;958;p55"/>
          <p:cNvSpPr txBox="1"/>
          <p:nvPr/>
        </p:nvSpPr>
        <p:spPr>
          <a:xfrm>
            <a:off x="1028700" y="8957330"/>
            <a:ext cx="1498645" cy="5378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00" u="none" cap="none" strike="noStrike">
                <a:solidFill>
                  <a:srgbClr val="F3EAE8"/>
                </a:solidFill>
                <a:latin typeface="Playfair Display"/>
                <a:ea typeface="Playfair Display"/>
                <a:cs typeface="Playfair Display"/>
                <a:sym typeface="Playfair Display"/>
              </a:rPr>
              <a:t>WEEK 3</a:t>
            </a:r>
            <a:endParaRPr/>
          </a:p>
        </p:txBody>
      </p:sp>
      <p:sp>
        <p:nvSpPr>
          <p:cNvPr id="959" name="Google Shape;959;p55"/>
          <p:cNvSpPr txBox="1"/>
          <p:nvPr/>
        </p:nvSpPr>
        <p:spPr>
          <a:xfrm>
            <a:off x="1028700" y="673588"/>
            <a:ext cx="16230600" cy="171643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10048" u="none" cap="none" strike="noStrike">
                <a:solidFill>
                  <a:srgbClr val="FFFFFF"/>
                </a:solidFill>
                <a:latin typeface="Playfair Display Black"/>
                <a:ea typeface="Playfair Display Black"/>
                <a:cs typeface="Playfair Display Black"/>
                <a:sym typeface="Playfair Display Black"/>
              </a:rPr>
              <a:t>Thank you for listening!</a:t>
            </a:r>
            <a:endParaRPr/>
          </a:p>
        </p:txBody>
      </p:sp>
      <p:grpSp>
        <p:nvGrpSpPr>
          <p:cNvPr id="960" name="Google Shape;960;p55"/>
          <p:cNvGrpSpPr/>
          <p:nvPr/>
        </p:nvGrpSpPr>
        <p:grpSpPr>
          <a:xfrm>
            <a:off x="-3335883" y="7178668"/>
            <a:ext cx="19324977" cy="2012634"/>
            <a:chOff x="0" y="-95250"/>
            <a:chExt cx="25766636" cy="2683511"/>
          </a:xfrm>
        </p:grpSpPr>
        <p:sp>
          <p:nvSpPr>
            <p:cNvPr id="961" name="Google Shape;961;p55"/>
            <p:cNvSpPr txBox="1"/>
            <p:nvPr/>
          </p:nvSpPr>
          <p:spPr>
            <a:xfrm>
              <a:off x="12126800" y="1175173"/>
              <a:ext cx="7268573" cy="484294"/>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0" i="0" lang="en-US" sz="2199" u="none" cap="none" strike="noStrike">
                  <a:solidFill>
                    <a:srgbClr val="FFFFFF"/>
                  </a:solidFill>
                  <a:latin typeface="Open Sans Light"/>
                  <a:ea typeface="Open Sans Light"/>
                  <a:cs typeface="Open Sans Light"/>
                  <a:sym typeface="Open Sans Light"/>
                </a:rPr>
                <a:t>CAMIQUE, JAMES IVAN</a:t>
              </a:r>
              <a:endParaRPr/>
            </a:p>
          </p:txBody>
        </p:sp>
        <p:sp>
          <p:nvSpPr>
            <p:cNvPr id="962" name="Google Shape;962;p55"/>
            <p:cNvSpPr txBox="1"/>
            <p:nvPr/>
          </p:nvSpPr>
          <p:spPr>
            <a:xfrm>
              <a:off x="0" y="-95250"/>
              <a:ext cx="21640800" cy="110701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000" u="none" cap="none" strike="noStrike">
                  <a:solidFill>
                    <a:srgbClr val="FFFFFF"/>
                  </a:solidFill>
                  <a:latin typeface="Playfair Display Black"/>
                  <a:ea typeface="Playfair Display Black"/>
                  <a:cs typeface="Playfair Display Black"/>
                  <a:sym typeface="Playfair Display Black"/>
                </a:rPr>
                <a:t>MEMBERS:</a:t>
              </a:r>
              <a:endParaRPr/>
            </a:p>
          </p:txBody>
        </p:sp>
        <p:sp>
          <p:nvSpPr>
            <p:cNvPr id="963" name="Google Shape;963;p55"/>
            <p:cNvSpPr txBox="1"/>
            <p:nvPr/>
          </p:nvSpPr>
          <p:spPr>
            <a:xfrm>
              <a:off x="18498063" y="244686"/>
              <a:ext cx="7268573" cy="484294"/>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0" i="0" lang="en-US" sz="2199" u="none" cap="none" strike="noStrike">
                  <a:solidFill>
                    <a:srgbClr val="FFFFFF"/>
                  </a:solidFill>
                  <a:latin typeface="Open Sans Light"/>
                  <a:ea typeface="Open Sans Light"/>
                  <a:cs typeface="Open Sans Light"/>
                  <a:sym typeface="Open Sans Light"/>
                </a:rPr>
                <a:t>ORIAS, FRANXINE</a:t>
              </a:r>
              <a:endParaRPr/>
            </a:p>
          </p:txBody>
        </p:sp>
        <p:sp>
          <p:nvSpPr>
            <p:cNvPr id="964" name="Google Shape;964;p55"/>
            <p:cNvSpPr txBox="1"/>
            <p:nvPr/>
          </p:nvSpPr>
          <p:spPr>
            <a:xfrm>
              <a:off x="13697092" y="246379"/>
              <a:ext cx="7268573" cy="484294"/>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0" i="0" lang="en-US" sz="2199" u="none" cap="none" strike="noStrike">
                  <a:solidFill>
                    <a:srgbClr val="FFFFFF"/>
                  </a:solidFill>
                  <a:latin typeface="Open Sans Light"/>
                  <a:ea typeface="Open Sans Light"/>
                  <a:cs typeface="Open Sans Light"/>
                  <a:sym typeface="Open Sans Light"/>
                </a:rPr>
                <a:t>RAMBOYONG, JHEDIAEL CALVIN T.             </a:t>
              </a:r>
              <a:endParaRPr/>
            </a:p>
          </p:txBody>
        </p:sp>
        <p:sp>
          <p:nvSpPr>
            <p:cNvPr id="965" name="Google Shape;965;p55"/>
            <p:cNvSpPr txBox="1"/>
            <p:nvPr/>
          </p:nvSpPr>
          <p:spPr>
            <a:xfrm>
              <a:off x="18290702" y="1175173"/>
              <a:ext cx="7268573" cy="484294"/>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0" i="0" lang="en-US" sz="2199" u="none" cap="none" strike="noStrike">
                  <a:solidFill>
                    <a:srgbClr val="FFFFFF"/>
                  </a:solidFill>
                  <a:latin typeface="Open Sans Light"/>
                  <a:ea typeface="Open Sans Light"/>
                  <a:cs typeface="Open Sans Light"/>
                  <a:sym typeface="Open Sans Light"/>
                </a:rPr>
                <a:t>LLANES, KEVIN</a:t>
              </a:r>
              <a:endParaRPr/>
            </a:p>
          </p:txBody>
        </p:sp>
        <p:sp>
          <p:nvSpPr>
            <p:cNvPr id="966" name="Google Shape;966;p55"/>
            <p:cNvSpPr txBox="1"/>
            <p:nvPr/>
          </p:nvSpPr>
          <p:spPr>
            <a:xfrm>
              <a:off x="11229490" y="2091301"/>
              <a:ext cx="7268573" cy="484294"/>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0" i="0" lang="en-US" sz="2199" u="none" cap="none" strike="noStrike">
                  <a:solidFill>
                    <a:srgbClr val="FFFFFF"/>
                  </a:solidFill>
                  <a:latin typeface="Open Sans Light"/>
                  <a:ea typeface="Open Sans Light"/>
                  <a:cs typeface="Open Sans Light"/>
                  <a:sym typeface="Open Sans Light"/>
                </a:rPr>
                <a:t>JULIANE, CJ</a:t>
              </a:r>
              <a:endParaRPr/>
            </a:p>
          </p:txBody>
        </p:sp>
        <p:sp>
          <p:nvSpPr>
            <p:cNvPr id="967" name="Google Shape;967;p55"/>
            <p:cNvSpPr txBox="1"/>
            <p:nvPr/>
          </p:nvSpPr>
          <p:spPr>
            <a:xfrm>
              <a:off x="18290702" y="2103967"/>
              <a:ext cx="7268573" cy="484294"/>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0" i="0" lang="en-US" sz="2199" u="none" cap="none" strike="noStrike">
                  <a:solidFill>
                    <a:srgbClr val="FFFFFF"/>
                  </a:solidFill>
                  <a:latin typeface="Open Sans Light"/>
                  <a:ea typeface="Open Sans Light"/>
                  <a:cs typeface="Open Sans Light"/>
                  <a:sym typeface="Open Sans Light"/>
                </a:rPr>
                <a:t>PABUA, EMANN</a:t>
              </a:r>
              <a:endParaRPr/>
            </a:p>
          </p:txBody>
        </p:sp>
      </p:gr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2B8"/>
        </a:solidFill>
      </p:bgPr>
    </p:bg>
    <p:spTree>
      <p:nvGrpSpPr>
        <p:cNvPr id="174" name="Shape 174"/>
        <p:cNvGrpSpPr/>
        <p:nvPr/>
      </p:nvGrpSpPr>
      <p:grpSpPr>
        <a:xfrm>
          <a:off x="0" y="0"/>
          <a:ext cx="0" cy="0"/>
          <a:chOff x="0" y="0"/>
          <a:chExt cx="0" cy="0"/>
        </a:xfrm>
      </p:grpSpPr>
      <p:sp>
        <p:nvSpPr>
          <p:cNvPr id="175" name="Google Shape;175;p6"/>
          <p:cNvSpPr/>
          <p:nvPr/>
        </p:nvSpPr>
        <p:spPr>
          <a:xfrm>
            <a:off x="0" y="0"/>
            <a:ext cx="5009863" cy="10287000"/>
          </a:xfrm>
          <a:custGeom>
            <a:rect b="b" l="l" r="r" t="t"/>
            <a:pathLst>
              <a:path extrusionOk="0" h="3443065" w="1676804">
                <a:moveTo>
                  <a:pt x="0" y="0"/>
                </a:moveTo>
                <a:lnTo>
                  <a:pt x="1676804" y="0"/>
                </a:lnTo>
                <a:lnTo>
                  <a:pt x="1676804" y="3443065"/>
                </a:lnTo>
                <a:lnTo>
                  <a:pt x="0" y="3443065"/>
                </a:lnTo>
                <a:close/>
              </a:path>
            </a:pathLst>
          </a:custGeom>
          <a:solidFill>
            <a:srgbClr val="C3A194"/>
          </a:solidFill>
          <a:ln>
            <a:noFill/>
          </a:ln>
        </p:spPr>
      </p:sp>
      <p:sp>
        <p:nvSpPr>
          <p:cNvPr id="176" name="Google Shape;176;p6"/>
          <p:cNvSpPr/>
          <p:nvPr/>
        </p:nvSpPr>
        <p:spPr>
          <a:xfrm>
            <a:off x="13494487"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177" name="Google Shape;177;p6"/>
          <p:cNvSpPr/>
          <p:nvPr/>
        </p:nvSpPr>
        <p:spPr>
          <a:xfrm>
            <a:off x="15451157" y="8072419"/>
            <a:ext cx="4546740" cy="4114800"/>
          </a:xfrm>
          <a:custGeom>
            <a:rect b="b" l="l" r="r" t="t"/>
            <a:pathLst>
              <a:path extrusionOk="0" h="4114800" w="4546740">
                <a:moveTo>
                  <a:pt x="0" y="0"/>
                </a:moveTo>
                <a:lnTo>
                  <a:pt x="4546740" y="0"/>
                </a:lnTo>
                <a:lnTo>
                  <a:pt x="4546740" y="4114800"/>
                </a:lnTo>
                <a:lnTo>
                  <a:pt x="0" y="4114800"/>
                </a:lnTo>
                <a:lnTo>
                  <a:pt x="0" y="0"/>
                </a:lnTo>
                <a:close/>
              </a:path>
            </a:pathLst>
          </a:custGeom>
          <a:blipFill rotWithShape="1">
            <a:blip r:embed="rId4">
              <a:alphaModFix/>
            </a:blip>
            <a:stretch>
              <a:fillRect b="0" l="0" r="0" t="0"/>
            </a:stretch>
          </a:blipFill>
          <a:ln>
            <a:noFill/>
          </a:ln>
        </p:spPr>
      </p:sp>
      <p:sp>
        <p:nvSpPr>
          <p:cNvPr id="178" name="Google Shape;178;p6"/>
          <p:cNvSpPr/>
          <p:nvPr/>
        </p:nvSpPr>
        <p:spPr>
          <a:xfrm>
            <a:off x="1581806" y="3542760"/>
            <a:ext cx="7293867" cy="6744240"/>
          </a:xfrm>
          <a:custGeom>
            <a:rect b="b" l="l" r="r" t="t"/>
            <a:pathLst>
              <a:path extrusionOk="0" h="6744240" w="7293867">
                <a:moveTo>
                  <a:pt x="0" y="0"/>
                </a:moveTo>
                <a:lnTo>
                  <a:pt x="7293867" y="0"/>
                </a:lnTo>
                <a:lnTo>
                  <a:pt x="7293867" y="6744240"/>
                </a:lnTo>
                <a:lnTo>
                  <a:pt x="0" y="6744240"/>
                </a:lnTo>
                <a:lnTo>
                  <a:pt x="0" y="0"/>
                </a:lnTo>
                <a:close/>
              </a:path>
            </a:pathLst>
          </a:custGeom>
          <a:blipFill rotWithShape="1">
            <a:blip r:embed="rId5">
              <a:alphaModFix/>
            </a:blip>
            <a:stretch>
              <a:fillRect b="0" l="0" r="0" t="0"/>
            </a:stretch>
          </a:blipFill>
          <a:ln>
            <a:noFill/>
          </a:ln>
        </p:spPr>
      </p:sp>
      <p:sp>
        <p:nvSpPr>
          <p:cNvPr id="179" name="Google Shape;179;p6"/>
          <p:cNvSpPr txBox="1"/>
          <p:nvPr/>
        </p:nvSpPr>
        <p:spPr>
          <a:xfrm>
            <a:off x="4472956" y="7391975"/>
            <a:ext cx="16230600" cy="114427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0" i="0" lang="en-US" sz="6699" u="none" cap="none" strike="noStrike">
                <a:solidFill>
                  <a:srgbClr val="7D331F"/>
                </a:solidFill>
                <a:latin typeface="Playfair Display Black"/>
                <a:ea typeface="Playfair Display Black"/>
                <a:cs typeface="Playfair Display Black"/>
                <a:sym typeface="Playfair Display Black"/>
              </a:rPr>
              <a:t>FOURTH </a:t>
            </a:r>
            <a:r>
              <a:rPr b="0" i="0" lang="en-US" sz="6699" u="none" cap="none" strike="noStrike">
                <a:solidFill>
                  <a:srgbClr val="7D331F"/>
                </a:solidFill>
                <a:latin typeface="Playfair Display"/>
                <a:ea typeface="Playfair Display"/>
                <a:cs typeface="Playfair Display"/>
                <a:sym typeface="Playfair Display"/>
              </a:rPr>
              <a:t>POSITION</a:t>
            </a:r>
            <a:endParaRPr/>
          </a:p>
        </p:txBody>
      </p:sp>
      <p:sp>
        <p:nvSpPr>
          <p:cNvPr id="180" name="Google Shape;180;p6"/>
          <p:cNvSpPr txBox="1"/>
          <p:nvPr/>
        </p:nvSpPr>
        <p:spPr>
          <a:xfrm>
            <a:off x="9422325" y="8288595"/>
            <a:ext cx="2067339" cy="69595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4100" u="none" cap="none" strike="noStrike">
                <a:solidFill>
                  <a:srgbClr val="7D331F"/>
                </a:solidFill>
                <a:latin typeface="Playfair Display"/>
                <a:ea typeface="Playfair Display"/>
                <a:cs typeface="Playfair Display"/>
                <a:sym typeface="Playfair Display"/>
              </a:rPr>
              <a:t>(ARM)</a:t>
            </a:r>
            <a:endParaRPr/>
          </a:p>
        </p:txBody>
      </p:sp>
      <p:sp>
        <p:nvSpPr>
          <p:cNvPr id="181" name="Google Shape;181;p6"/>
          <p:cNvSpPr/>
          <p:nvPr/>
        </p:nvSpPr>
        <p:spPr>
          <a:xfrm>
            <a:off x="6288067" y="1268920"/>
            <a:ext cx="1136097" cy="880475"/>
          </a:xfrm>
          <a:custGeom>
            <a:rect b="b" l="l" r="r" t="t"/>
            <a:pathLst>
              <a:path extrusionOk="0" h="880475" w="1136097">
                <a:moveTo>
                  <a:pt x="0" y="0"/>
                </a:moveTo>
                <a:lnTo>
                  <a:pt x="1136097" y="0"/>
                </a:lnTo>
                <a:lnTo>
                  <a:pt x="1136097" y="880475"/>
                </a:lnTo>
                <a:lnTo>
                  <a:pt x="0" y="880475"/>
                </a:lnTo>
                <a:lnTo>
                  <a:pt x="0" y="0"/>
                </a:lnTo>
                <a:close/>
              </a:path>
            </a:pathLst>
          </a:custGeom>
          <a:blipFill rotWithShape="1">
            <a:blip r:embed="rId6">
              <a:alphaModFix/>
            </a:blip>
            <a:stretch>
              <a:fillRect b="0" l="0" r="0" t="0"/>
            </a:stretch>
          </a:blipFill>
          <a:ln>
            <a:noFill/>
          </a:ln>
        </p:spPr>
      </p:sp>
      <p:cxnSp>
        <p:nvCxnSpPr>
          <p:cNvPr id="182" name="Google Shape;182;p6"/>
          <p:cNvCxnSpPr/>
          <p:nvPr/>
        </p:nvCxnSpPr>
        <p:spPr>
          <a:xfrm>
            <a:off x="10480280" y="6962505"/>
            <a:ext cx="6492240" cy="0"/>
          </a:xfrm>
          <a:prstGeom prst="straightConnector1">
            <a:avLst/>
          </a:prstGeom>
          <a:noFill/>
          <a:ln cap="flat" cmpd="sng" w="38100">
            <a:solidFill>
              <a:srgbClr val="C3A194"/>
            </a:solidFill>
            <a:prstDash val="solid"/>
            <a:round/>
            <a:headEnd len="sm" w="sm" type="none"/>
            <a:tailEnd len="sm" w="sm" type="none"/>
          </a:ln>
        </p:spPr>
      </p:cxnSp>
      <p:sp>
        <p:nvSpPr>
          <p:cNvPr id="183" name="Google Shape;183;p6"/>
          <p:cNvSpPr txBox="1"/>
          <p:nvPr/>
        </p:nvSpPr>
        <p:spPr>
          <a:xfrm>
            <a:off x="7707054" y="1848306"/>
            <a:ext cx="9552246" cy="4908552"/>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999" u="none" cap="none" strike="noStrike">
                <a:solidFill>
                  <a:srgbClr val="7D331F"/>
                </a:solidFill>
                <a:latin typeface="Open Sans"/>
                <a:ea typeface="Open Sans"/>
                <a:cs typeface="Open Sans"/>
                <a:sym typeface="Open Sans"/>
              </a:rPr>
              <a:t>The arm in the second position would be </a:t>
            </a:r>
            <a:r>
              <a:rPr b="1" i="0" lang="en-US" sz="3999" u="none" cap="none" strike="noStrike">
                <a:solidFill>
                  <a:srgbClr val="3D6259"/>
                </a:solidFill>
                <a:latin typeface="Open Sans"/>
                <a:ea typeface="Open Sans"/>
                <a:cs typeface="Open Sans"/>
                <a:sym typeface="Open Sans"/>
              </a:rPr>
              <a:t>raised forward in front of your chest</a:t>
            </a:r>
            <a:r>
              <a:rPr b="1" i="0" lang="en-US" sz="3999" u="none" cap="none" strike="noStrike">
                <a:solidFill>
                  <a:srgbClr val="7D331F"/>
                </a:solidFill>
                <a:latin typeface="Open Sans"/>
                <a:ea typeface="Open Sans"/>
                <a:cs typeface="Open Sans"/>
                <a:sym typeface="Open Sans"/>
              </a:rPr>
              <a:t> again, similar to how it was in the </a:t>
            </a:r>
            <a:r>
              <a:rPr b="1" i="0" lang="en-US" sz="3999" u="none" cap="none" strike="noStrike">
                <a:solidFill>
                  <a:srgbClr val="3D6259"/>
                </a:solidFill>
                <a:latin typeface="Open Sans"/>
                <a:ea typeface="Open Sans"/>
                <a:cs typeface="Open Sans"/>
                <a:sym typeface="Open Sans"/>
              </a:rPr>
              <a:t>first position</a:t>
            </a:r>
            <a:r>
              <a:rPr b="1" i="0" lang="en-US" sz="3999" u="none" cap="none" strike="noStrike">
                <a:solidFill>
                  <a:srgbClr val="7D331F"/>
                </a:solidFill>
                <a:latin typeface="Open Sans"/>
                <a:ea typeface="Open Sans"/>
                <a:cs typeface="Open Sans"/>
                <a:sym typeface="Open Sans"/>
              </a:rPr>
              <a:t>.</a:t>
            </a:r>
            <a:endParaRPr/>
          </a:p>
          <a:p>
            <a:pPr indent="0" lvl="0" marL="0" marR="0" rtl="0" algn="l">
              <a:lnSpc>
                <a:spcPct val="140010"/>
              </a:lnSpc>
              <a:spcBef>
                <a:spcPts val="0"/>
              </a:spcBef>
              <a:spcAft>
                <a:spcPts val="0"/>
              </a:spcAft>
              <a:buNone/>
            </a:pPr>
            <a:r>
              <a:t/>
            </a:r>
            <a:endParaRPr b="1" i="0" sz="3999" u="none" cap="none" strike="noStrike">
              <a:solidFill>
                <a:srgbClr val="7D331F"/>
              </a:solidFill>
              <a:latin typeface="Open Sans"/>
              <a:ea typeface="Open Sans"/>
              <a:cs typeface="Open Sans"/>
              <a:sym typeface="Open Sans"/>
            </a:endParaRPr>
          </a:p>
          <a:p>
            <a:pPr indent="0" lvl="0" marL="0" marR="0" rtl="0" algn="l">
              <a:lnSpc>
                <a:spcPct val="140010"/>
              </a:lnSpc>
              <a:spcBef>
                <a:spcPts val="0"/>
              </a:spcBef>
              <a:spcAft>
                <a:spcPts val="0"/>
              </a:spcAft>
              <a:buNone/>
            </a:pPr>
            <a:r>
              <a:rPr b="1" i="0" lang="en-US" sz="3999" u="none" cap="none" strike="noStrike">
                <a:solidFill>
                  <a:srgbClr val="7D331F"/>
                </a:solidFill>
                <a:latin typeface="Open Sans"/>
                <a:ea typeface="Open Sans"/>
                <a:cs typeface="Open Sans"/>
                <a:sym typeface="Open Sans"/>
              </a:rPr>
              <a:t>The </a:t>
            </a:r>
            <a:r>
              <a:rPr b="1" i="0" lang="en-US" sz="3999" u="none" cap="none" strike="noStrike">
                <a:solidFill>
                  <a:srgbClr val="3D6259"/>
                </a:solidFill>
                <a:latin typeface="Open Sans"/>
                <a:ea typeface="Open Sans"/>
                <a:cs typeface="Open Sans"/>
                <a:sym typeface="Open Sans"/>
              </a:rPr>
              <a:t>arm that is lifted above your head</a:t>
            </a:r>
            <a:r>
              <a:rPr b="1" i="0" lang="en-US" sz="3999" u="none" cap="none" strike="noStrike">
                <a:solidFill>
                  <a:srgbClr val="7D331F"/>
                </a:solidFill>
                <a:latin typeface="Open Sans"/>
                <a:ea typeface="Open Sans"/>
                <a:cs typeface="Open Sans"/>
                <a:sym typeface="Open Sans"/>
              </a:rPr>
              <a:t> will still </a:t>
            </a:r>
            <a:r>
              <a:rPr b="1" i="0" lang="en-US" sz="3999" u="none" cap="none" strike="noStrike">
                <a:solidFill>
                  <a:srgbClr val="3D6259"/>
                </a:solidFill>
                <a:latin typeface="Open Sans"/>
                <a:ea typeface="Open Sans"/>
                <a:cs typeface="Open Sans"/>
                <a:sym typeface="Open Sans"/>
              </a:rPr>
              <a:t>maintain its position</a:t>
            </a:r>
            <a:r>
              <a:rPr b="1" i="0" lang="en-US" sz="3999" u="none" cap="none" strike="noStrike">
                <a:solidFill>
                  <a:srgbClr val="7D331F"/>
                </a:solidFill>
                <a:latin typeface="Open Sans"/>
                <a:ea typeface="Open Sans"/>
                <a:cs typeface="Open Sans"/>
                <a:sym typeface="Open Sans"/>
              </a:rPr>
              <a:t>.</a:t>
            </a:r>
            <a:endParaRPr/>
          </a:p>
        </p:txBody>
      </p:sp>
      <p:sp>
        <p:nvSpPr>
          <p:cNvPr id="184" name="Google Shape;184;p6"/>
          <p:cNvSpPr/>
          <p:nvPr/>
        </p:nvSpPr>
        <p:spPr>
          <a:xfrm flipH="1">
            <a:off x="1459396" y="773223"/>
            <a:ext cx="2468217" cy="1871870"/>
          </a:xfrm>
          <a:custGeom>
            <a:rect b="b" l="l" r="r" t="t"/>
            <a:pathLst>
              <a:path extrusionOk="0" h="1871870" w="2468217">
                <a:moveTo>
                  <a:pt x="2468217" y="0"/>
                </a:moveTo>
                <a:lnTo>
                  <a:pt x="0" y="0"/>
                </a:lnTo>
                <a:lnTo>
                  <a:pt x="0" y="1871869"/>
                </a:lnTo>
                <a:lnTo>
                  <a:pt x="2468217" y="1871869"/>
                </a:lnTo>
                <a:lnTo>
                  <a:pt x="2468217" y="0"/>
                </a:lnTo>
                <a:close/>
              </a:path>
            </a:pathLst>
          </a:custGeom>
          <a:blipFill rotWithShape="1">
            <a:blip r:embed="rId7">
              <a:alphaModFix amt="46000"/>
            </a:blip>
            <a:stretch>
              <a:fillRect b="-101418" l="-345652" r="-120758" t="-15505"/>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3A194"/>
        </a:solidFill>
      </p:bgPr>
    </p:bg>
    <p:spTree>
      <p:nvGrpSpPr>
        <p:cNvPr id="188" name="Shape 188"/>
        <p:cNvGrpSpPr/>
        <p:nvPr/>
      </p:nvGrpSpPr>
      <p:grpSpPr>
        <a:xfrm>
          <a:off x="0" y="0"/>
          <a:ext cx="0" cy="0"/>
          <a:chOff x="0" y="0"/>
          <a:chExt cx="0" cy="0"/>
        </a:xfrm>
      </p:grpSpPr>
      <p:sp>
        <p:nvSpPr>
          <p:cNvPr id="189" name="Google Shape;189;p7"/>
          <p:cNvSpPr/>
          <p:nvPr/>
        </p:nvSpPr>
        <p:spPr>
          <a:xfrm>
            <a:off x="19797" y="15341"/>
            <a:ext cx="13258339" cy="10287000"/>
          </a:xfrm>
          <a:custGeom>
            <a:rect b="b" l="l" r="r" t="t"/>
            <a:pathLst>
              <a:path extrusionOk="0" h="3443065" w="4437574">
                <a:moveTo>
                  <a:pt x="0" y="0"/>
                </a:moveTo>
                <a:lnTo>
                  <a:pt x="4437574" y="0"/>
                </a:lnTo>
                <a:lnTo>
                  <a:pt x="4437574" y="3443065"/>
                </a:lnTo>
                <a:lnTo>
                  <a:pt x="0" y="3443065"/>
                </a:lnTo>
                <a:close/>
              </a:path>
            </a:pathLst>
          </a:custGeom>
          <a:solidFill>
            <a:srgbClr val="E2C2B8"/>
          </a:solidFill>
          <a:ln>
            <a:noFill/>
          </a:ln>
        </p:spPr>
      </p:sp>
      <p:sp>
        <p:nvSpPr>
          <p:cNvPr id="190" name="Google Shape;190;p7"/>
          <p:cNvSpPr/>
          <p:nvPr/>
        </p:nvSpPr>
        <p:spPr>
          <a:xfrm>
            <a:off x="-4793513" y="-4778172"/>
            <a:ext cx="9587026" cy="9587026"/>
          </a:xfrm>
          <a:custGeom>
            <a:rect b="b" l="l" r="r" t="t"/>
            <a:pathLst>
              <a:path extrusionOk="0" h="9587026" w="9587026">
                <a:moveTo>
                  <a:pt x="0" y="0"/>
                </a:moveTo>
                <a:lnTo>
                  <a:pt x="9587026" y="0"/>
                </a:lnTo>
                <a:lnTo>
                  <a:pt x="9587026" y="9587027"/>
                </a:lnTo>
                <a:lnTo>
                  <a:pt x="0" y="9587027"/>
                </a:lnTo>
                <a:lnTo>
                  <a:pt x="0" y="0"/>
                </a:lnTo>
                <a:close/>
              </a:path>
            </a:pathLst>
          </a:custGeom>
          <a:blipFill rotWithShape="1">
            <a:blip r:embed="rId3">
              <a:alphaModFix/>
            </a:blip>
            <a:stretch>
              <a:fillRect b="0" l="0" r="0" t="0"/>
            </a:stretch>
          </a:blipFill>
          <a:ln>
            <a:noFill/>
          </a:ln>
        </p:spPr>
      </p:sp>
      <p:sp>
        <p:nvSpPr>
          <p:cNvPr id="191" name="Google Shape;191;p7"/>
          <p:cNvSpPr/>
          <p:nvPr/>
        </p:nvSpPr>
        <p:spPr>
          <a:xfrm>
            <a:off x="-2619583" y="7200900"/>
            <a:ext cx="4546740" cy="4114800"/>
          </a:xfrm>
          <a:custGeom>
            <a:rect b="b" l="l" r="r" t="t"/>
            <a:pathLst>
              <a:path extrusionOk="0" h="4114800" w="4546740">
                <a:moveTo>
                  <a:pt x="0" y="0"/>
                </a:moveTo>
                <a:lnTo>
                  <a:pt x="4546740" y="0"/>
                </a:lnTo>
                <a:lnTo>
                  <a:pt x="4546740" y="4114800"/>
                </a:lnTo>
                <a:lnTo>
                  <a:pt x="0" y="4114800"/>
                </a:lnTo>
                <a:lnTo>
                  <a:pt x="0" y="0"/>
                </a:lnTo>
                <a:close/>
              </a:path>
            </a:pathLst>
          </a:custGeom>
          <a:blipFill rotWithShape="1">
            <a:blip r:embed="rId4">
              <a:alphaModFix/>
            </a:blip>
            <a:stretch>
              <a:fillRect b="0" l="0" r="0" t="0"/>
            </a:stretch>
          </a:blipFill>
          <a:ln>
            <a:noFill/>
          </a:ln>
        </p:spPr>
      </p:sp>
      <p:sp>
        <p:nvSpPr>
          <p:cNvPr id="192" name="Google Shape;192;p7"/>
          <p:cNvSpPr/>
          <p:nvPr/>
        </p:nvSpPr>
        <p:spPr>
          <a:xfrm>
            <a:off x="9455345" y="3560961"/>
            <a:ext cx="7991223" cy="6741380"/>
          </a:xfrm>
          <a:custGeom>
            <a:rect b="b" l="l" r="r" t="t"/>
            <a:pathLst>
              <a:path extrusionOk="0" h="6741380" w="7991223">
                <a:moveTo>
                  <a:pt x="0" y="0"/>
                </a:moveTo>
                <a:lnTo>
                  <a:pt x="7991223" y="0"/>
                </a:lnTo>
                <a:lnTo>
                  <a:pt x="7991223" y="6741380"/>
                </a:lnTo>
                <a:lnTo>
                  <a:pt x="0" y="6741380"/>
                </a:lnTo>
                <a:lnTo>
                  <a:pt x="0" y="0"/>
                </a:lnTo>
                <a:close/>
              </a:path>
            </a:pathLst>
          </a:custGeom>
          <a:blipFill rotWithShape="1">
            <a:blip r:embed="rId5">
              <a:alphaModFix/>
            </a:blip>
            <a:stretch>
              <a:fillRect b="0" l="0" r="0" t="0"/>
            </a:stretch>
          </a:blipFill>
          <a:ln>
            <a:noFill/>
          </a:ln>
        </p:spPr>
      </p:sp>
      <p:sp>
        <p:nvSpPr>
          <p:cNvPr id="193" name="Google Shape;193;p7"/>
          <p:cNvSpPr txBox="1"/>
          <p:nvPr/>
        </p:nvSpPr>
        <p:spPr>
          <a:xfrm>
            <a:off x="5805648" y="1506419"/>
            <a:ext cx="16230600" cy="114427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US" sz="6699" u="none" cap="none" strike="noStrike">
                <a:solidFill>
                  <a:srgbClr val="7D331F"/>
                </a:solidFill>
                <a:latin typeface="Playfair Display"/>
                <a:ea typeface="Playfair Display"/>
                <a:cs typeface="Playfair Display"/>
                <a:sym typeface="Playfair Display"/>
              </a:rPr>
              <a:t>FIFTH </a:t>
            </a:r>
            <a:r>
              <a:rPr b="0" i="0" lang="en-US" sz="6699" u="none" cap="none" strike="noStrike">
                <a:solidFill>
                  <a:srgbClr val="7D331F"/>
                </a:solidFill>
                <a:latin typeface="Playfair Display"/>
                <a:ea typeface="Playfair Display"/>
                <a:cs typeface="Playfair Display"/>
                <a:sym typeface="Playfair Display"/>
              </a:rPr>
              <a:t>POSITION</a:t>
            </a:r>
            <a:endParaRPr/>
          </a:p>
        </p:txBody>
      </p:sp>
      <p:sp>
        <p:nvSpPr>
          <p:cNvPr id="194" name="Google Shape;194;p7"/>
          <p:cNvSpPr txBox="1"/>
          <p:nvPr/>
        </p:nvSpPr>
        <p:spPr>
          <a:xfrm>
            <a:off x="10797238" y="2489899"/>
            <a:ext cx="2067339" cy="69595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4100" u="none" cap="none" strike="noStrike">
                <a:solidFill>
                  <a:srgbClr val="7D331F"/>
                </a:solidFill>
                <a:latin typeface="Playfair Display"/>
                <a:ea typeface="Playfair Display"/>
                <a:cs typeface="Playfair Display"/>
                <a:sym typeface="Playfair Display"/>
              </a:rPr>
              <a:t>(ARM)</a:t>
            </a:r>
            <a:endParaRPr/>
          </a:p>
        </p:txBody>
      </p:sp>
      <p:sp>
        <p:nvSpPr>
          <p:cNvPr id="195" name="Google Shape;195;p7"/>
          <p:cNvSpPr/>
          <p:nvPr/>
        </p:nvSpPr>
        <p:spPr>
          <a:xfrm>
            <a:off x="983232" y="1995504"/>
            <a:ext cx="1136097" cy="880475"/>
          </a:xfrm>
          <a:custGeom>
            <a:rect b="b" l="l" r="r" t="t"/>
            <a:pathLst>
              <a:path extrusionOk="0" h="880475" w="1136097">
                <a:moveTo>
                  <a:pt x="0" y="0"/>
                </a:moveTo>
                <a:lnTo>
                  <a:pt x="1136097" y="0"/>
                </a:lnTo>
                <a:lnTo>
                  <a:pt x="1136097" y="880475"/>
                </a:lnTo>
                <a:lnTo>
                  <a:pt x="0" y="880475"/>
                </a:lnTo>
                <a:lnTo>
                  <a:pt x="0" y="0"/>
                </a:lnTo>
                <a:close/>
              </a:path>
            </a:pathLst>
          </a:custGeom>
          <a:blipFill rotWithShape="1">
            <a:blip r:embed="rId6">
              <a:alphaModFix/>
            </a:blip>
            <a:stretch>
              <a:fillRect b="0" l="0" r="0" t="0"/>
            </a:stretch>
          </a:blipFill>
          <a:ln>
            <a:noFill/>
          </a:ln>
        </p:spPr>
      </p:sp>
      <p:cxnSp>
        <p:nvCxnSpPr>
          <p:cNvPr id="196" name="Google Shape;196;p7"/>
          <p:cNvCxnSpPr/>
          <p:nvPr/>
        </p:nvCxnSpPr>
        <p:spPr>
          <a:xfrm>
            <a:off x="2325636" y="7599239"/>
            <a:ext cx="6492240" cy="0"/>
          </a:xfrm>
          <a:prstGeom prst="straightConnector1">
            <a:avLst/>
          </a:prstGeom>
          <a:noFill/>
          <a:ln cap="flat" cmpd="sng" w="38100">
            <a:solidFill>
              <a:srgbClr val="C3A194"/>
            </a:solidFill>
            <a:prstDash val="solid"/>
            <a:round/>
            <a:headEnd len="sm" w="sm" type="none"/>
            <a:tailEnd len="sm" w="sm" type="none"/>
          </a:ln>
        </p:spPr>
      </p:cxnSp>
      <p:sp>
        <p:nvSpPr>
          <p:cNvPr id="197" name="Google Shape;197;p7"/>
          <p:cNvSpPr txBox="1"/>
          <p:nvPr/>
        </p:nvSpPr>
        <p:spPr>
          <a:xfrm>
            <a:off x="983232" y="2974539"/>
            <a:ext cx="8160768" cy="4203702"/>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999" u="none" cap="none" strike="noStrike">
                <a:solidFill>
                  <a:srgbClr val="7D331F"/>
                </a:solidFill>
                <a:latin typeface="Open Sans"/>
                <a:ea typeface="Open Sans"/>
                <a:cs typeface="Open Sans"/>
                <a:sym typeface="Open Sans"/>
              </a:rPr>
              <a:t>Both arms should be </a:t>
            </a:r>
            <a:r>
              <a:rPr b="1" i="0" lang="en-US" sz="3999" u="none" cap="none" strike="noStrike">
                <a:solidFill>
                  <a:srgbClr val="3D6259"/>
                </a:solidFill>
                <a:latin typeface="Open Sans"/>
                <a:ea typeface="Open Sans"/>
                <a:cs typeface="Open Sans"/>
                <a:sym typeface="Open Sans"/>
              </a:rPr>
              <a:t>lifted above your head</a:t>
            </a:r>
            <a:r>
              <a:rPr b="1" i="0" lang="en-US" sz="3999" u="none" cap="none" strike="noStrike">
                <a:solidFill>
                  <a:srgbClr val="7D331F"/>
                </a:solidFill>
                <a:latin typeface="Open Sans"/>
                <a:ea typeface="Open Sans"/>
                <a:cs typeface="Open Sans"/>
                <a:sym typeface="Open Sans"/>
              </a:rPr>
              <a:t>, slightly curving. </a:t>
            </a:r>
            <a:endParaRPr/>
          </a:p>
          <a:p>
            <a:pPr indent="0" lvl="0" marL="0" marR="0" rtl="0" algn="l">
              <a:lnSpc>
                <a:spcPct val="140010"/>
              </a:lnSpc>
              <a:spcBef>
                <a:spcPts val="0"/>
              </a:spcBef>
              <a:spcAft>
                <a:spcPts val="0"/>
              </a:spcAft>
              <a:buNone/>
            </a:pPr>
            <a:r>
              <a:t/>
            </a:r>
            <a:endParaRPr b="1" i="0" sz="3999" u="none" cap="none" strike="noStrike">
              <a:solidFill>
                <a:srgbClr val="7D331F"/>
              </a:solidFill>
              <a:latin typeface="Open Sans"/>
              <a:ea typeface="Open Sans"/>
              <a:cs typeface="Open Sans"/>
              <a:sym typeface="Open Sans"/>
            </a:endParaRPr>
          </a:p>
          <a:p>
            <a:pPr indent="0" lvl="0" marL="0" marR="0" rtl="0" algn="l">
              <a:lnSpc>
                <a:spcPct val="140010"/>
              </a:lnSpc>
              <a:spcBef>
                <a:spcPts val="0"/>
              </a:spcBef>
              <a:spcAft>
                <a:spcPts val="0"/>
              </a:spcAft>
              <a:buNone/>
            </a:pPr>
            <a:r>
              <a:rPr b="1" i="0" lang="en-US" sz="3999" u="none" cap="none" strike="noStrike">
                <a:solidFill>
                  <a:srgbClr val="7D331F"/>
                </a:solidFill>
                <a:latin typeface="Open Sans"/>
                <a:ea typeface="Open Sans"/>
                <a:cs typeface="Open Sans"/>
                <a:sym typeface="Open Sans"/>
              </a:rPr>
              <a:t>The posture is </a:t>
            </a:r>
            <a:r>
              <a:rPr b="1" i="0" lang="en-US" sz="3999" u="none" cap="none" strike="noStrike">
                <a:solidFill>
                  <a:srgbClr val="3D6259"/>
                </a:solidFill>
                <a:latin typeface="Open Sans"/>
                <a:ea typeface="Open Sans"/>
                <a:cs typeface="Open Sans"/>
                <a:sym typeface="Open Sans"/>
              </a:rPr>
              <a:t>similar to that of the first position but raised above the head instead</a:t>
            </a:r>
            <a:r>
              <a:rPr b="1" i="0" lang="en-US" sz="3999" u="none" cap="none" strike="noStrike">
                <a:solidFill>
                  <a:srgbClr val="7D331F"/>
                </a:solidFill>
                <a:latin typeface="Open Sans"/>
                <a:ea typeface="Open Sans"/>
                <a:cs typeface="Open Sans"/>
                <a:sym typeface="Open Sans"/>
              </a:rPr>
              <a:t>.</a:t>
            </a:r>
            <a:endParaRPr/>
          </a:p>
        </p:txBody>
      </p:sp>
      <p:sp>
        <p:nvSpPr>
          <p:cNvPr id="198" name="Google Shape;198;p7"/>
          <p:cNvSpPr/>
          <p:nvPr/>
        </p:nvSpPr>
        <p:spPr>
          <a:xfrm>
            <a:off x="4362495" y="7918174"/>
            <a:ext cx="2418522" cy="1871870"/>
          </a:xfrm>
          <a:custGeom>
            <a:rect b="b" l="l" r="r" t="t"/>
            <a:pathLst>
              <a:path extrusionOk="0" h="1871870" w="2418522">
                <a:moveTo>
                  <a:pt x="0" y="0"/>
                </a:moveTo>
                <a:lnTo>
                  <a:pt x="2418521" y="0"/>
                </a:lnTo>
                <a:lnTo>
                  <a:pt x="2418521" y="1871869"/>
                </a:lnTo>
                <a:lnTo>
                  <a:pt x="0" y="1871869"/>
                </a:lnTo>
                <a:lnTo>
                  <a:pt x="0" y="0"/>
                </a:lnTo>
                <a:close/>
              </a:path>
            </a:pathLst>
          </a:custGeom>
          <a:blipFill rotWithShape="1">
            <a:blip r:embed="rId7">
              <a:alphaModFix amt="47000"/>
            </a:blip>
            <a:stretch>
              <a:fillRect b="-104069" l="-461668" r="-16399" t="-1285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3A194"/>
        </a:solidFill>
      </p:bgPr>
    </p:bg>
    <p:spTree>
      <p:nvGrpSpPr>
        <p:cNvPr id="202" name="Shape 202"/>
        <p:cNvGrpSpPr/>
        <p:nvPr/>
      </p:nvGrpSpPr>
      <p:grpSpPr>
        <a:xfrm>
          <a:off x="0" y="0"/>
          <a:ext cx="0" cy="0"/>
          <a:chOff x="0" y="0"/>
          <a:chExt cx="0" cy="0"/>
        </a:xfrm>
      </p:grpSpPr>
      <p:grpSp>
        <p:nvGrpSpPr>
          <p:cNvPr id="203" name="Google Shape;203;p8"/>
          <p:cNvGrpSpPr/>
          <p:nvPr/>
        </p:nvGrpSpPr>
        <p:grpSpPr>
          <a:xfrm>
            <a:off x="2731010" y="-472319"/>
            <a:ext cx="13011149" cy="5009308"/>
            <a:chOff x="0" y="-57150"/>
            <a:chExt cx="3426805" cy="1319324"/>
          </a:xfrm>
        </p:grpSpPr>
        <p:sp>
          <p:nvSpPr>
            <p:cNvPr id="204" name="Google Shape;204;p8"/>
            <p:cNvSpPr/>
            <p:nvPr/>
          </p:nvSpPr>
          <p:spPr>
            <a:xfrm>
              <a:off x="0" y="0"/>
              <a:ext cx="3426805" cy="1262174"/>
            </a:xfrm>
            <a:custGeom>
              <a:rect b="b" l="l" r="r" t="t"/>
              <a:pathLst>
                <a:path extrusionOk="0" h="1262174" w="3426805">
                  <a:moveTo>
                    <a:pt x="30346" y="0"/>
                  </a:moveTo>
                  <a:lnTo>
                    <a:pt x="3396459" y="0"/>
                  </a:lnTo>
                  <a:cubicBezTo>
                    <a:pt x="3413218" y="0"/>
                    <a:pt x="3426805" y="13586"/>
                    <a:pt x="3426805" y="30346"/>
                  </a:cubicBezTo>
                  <a:lnTo>
                    <a:pt x="3426805" y="1231828"/>
                  </a:lnTo>
                  <a:cubicBezTo>
                    <a:pt x="3426805" y="1248588"/>
                    <a:pt x="3413218" y="1262174"/>
                    <a:pt x="3396459" y="1262174"/>
                  </a:cubicBezTo>
                  <a:lnTo>
                    <a:pt x="30346" y="1262174"/>
                  </a:lnTo>
                  <a:cubicBezTo>
                    <a:pt x="13586" y="1262174"/>
                    <a:pt x="0" y="1248588"/>
                    <a:pt x="0" y="1231828"/>
                  </a:cubicBezTo>
                  <a:lnTo>
                    <a:pt x="0" y="30346"/>
                  </a:lnTo>
                  <a:cubicBezTo>
                    <a:pt x="0" y="13586"/>
                    <a:pt x="13586" y="0"/>
                    <a:pt x="30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6" name="Google Shape;206;p8"/>
          <p:cNvSpPr/>
          <p:nvPr/>
        </p:nvSpPr>
        <p:spPr>
          <a:xfrm>
            <a:off x="1085800" y="4125796"/>
            <a:ext cx="16230600" cy="5583933"/>
          </a:xfrm>
          <a:custGeom>
            <a:rect b="b" l="l" r="r" t="t"/>
            <a:pathLst>
              <a:path extrusionOk="0" h="1888886" w="5490351">
                <a:moveTo>
                  <a:pt x="0" y="0"/>
                </a:moveTo>
                <a:lnTo>
                  <a:pt x="5490351" y="0"/>
                </a:lnTo>
                <a:lnTo>
                  <a:pt x="5490351" y="1888886"/>
                </a:lnTo>
                <a:lnTo>
                  <a:pt x="0" y="1888886"/>
                </a:lnTo>
                <a:close/>
              </a:path>
            </a:pathLst>
          </a:custGeom>
          <a:solidFill>
            <a:srgbClr val="FBFCFB"/>
          </a:solidFill>
          <a:ln>
            <a:noFill/>
          </a:ln>
        </p:spPr>
      </p:sp>
      <p:pic>
        <p:nvPicPr>
          <p:cNvPr id="207" name="Google Shape;207;p8"/>
          <p:cNvPicPr preferRelativeResize="0"/>
          <p:nvPr/>
        </p:nvPicPr>
        <p:blipFill rotWithShape="1">
          <a:blip r:embed="rId3">
            <a:alphaModFix/>
          </a:blip>
          <a:srcRect b="0" l="692" r="691" t="0"/>
          <a:stretch/>
        </p:blipFill>
        <p:spPr>
          <a:xfrm>
            <a:off x="3458108" y="1492255"/>
            <a:ext cx="11556953" cy="3044734"/>
          </a:xfrm>
          <a:prstGeom prst="rect">
            <a:avLst/>
          </a:prstGeom>
          <a:noFill/>
          <a:ln>
            <a:noFill/>
          </a:ln>
        </p:spPr>
      </p:pic>
      <p:sp>
        <p:nvSpPr>
          <p:cNvPr id="208" name="Google Shape;208;p8"/>
          <p:cNvSpPr/>
          <p:nvPr/>
        </p:nvSpPr>
        <p:spPr>
          <a:xfrm>
            <a:off x="12213996" y="-3528164"/>
            <a:ext cx="7056327" cy="7056327"/>
          </a:xfrm>
          <a:custGeom>
            <a:rect b="b" l="l" r="r" t="t"/>
            <a:pathLst>
              <a:path extrusionOk="0" h="7056327" w="7056327">
                <a:moveTo>
                  <a:pt x="0" y="0"/>
                </a:moveTo>
                <a:lnTo>
                  <a:pt x="7056327" y="0"/>
                </a:lnTo>
                <a:lnTo>
                  <a:pt x="7056327" y="7056328"/>
                </a:lnTo>
                <a:lnTo>
                  <a:pt x="0" y="7056328"/>
                </a:lnTo>
                <a:lnTo>
                  <a:pt x="0" y="0"/>
                </a:lnTo>
                <a:close/>
              </a:path>
            </a:pathLst>
          </a:custGeom>
          <a:blipFill rotWithShape="1">
            <a:blip r:embed="rId4">
              <a:alphaModFix/>
            </a:blip>
            <a:stretch>
              <a:fillRect b="0" l="0" r="0" t="0"/>
            </a:stretch>
          </a:blipFill>
          <a:ln>
            <a:noFill/>
          </a:ln>
        </p:spPr>
      </p:sp>
      <p:sp>
        <p:nvSpPr>
          <p:cNvPr id="209" name="Google Shape;209;p8"/>
          <p:cNvSpPr/>
          <p:nvPr/>
        </p:nvSpPr>
        <p:spPr>
          <a:xfrm>
            <a:off x="-797153" y="-3528164"/>
            <a:ext cx="7056327" cy="7056327"/>
          </a:xfrm>
          <a:custGeom>
            <a:rect b="b" l="l" r="r" t="t"/>
            <a:pathLst>
              <a:path extrusionOk="0" h="7056327" w="7056327">
                <a:moveTo>
                  <a:pt x="0" y="0"/>
                </a:moveTo>
                <a:lnTo>
                  <a:pt x="7056327" y="0"/>
                </a:lnTo>
                <a:lnTo>
                  <a:pt x="7056327" y="7056328"/>
                </a:lnTo>
                <a:lnTo>
                  <a:pt x="0" y="7056328"/>
                </a:lnTo>
                <a:lnTo>
                  <a:pt x="0" y="0"/>
                </a:lnTo>
                <a:close/>
              </a:path>
            </a:pathLst>
          </a:custGeom>
          <a:blipFill rotWithShape="1">
            <a:blip r:embed="rId4">
              <a:alphaModFix/>
            </a:blip>
            <a:stretch>
              <a:fillRect b="0" l="0" r="0" t="0"/>
            </a:stretch>
          </a:blipFill>
          <a:ln>
            <a:noFill/>
          </a:ln>
        </p:spPr>
      </p:sp>
      <p:sp>
        <p:nvSpPr>
          <p:cNvPr id="210" name="Google Shape;210;p8"/>
          <p:cNvSpPr/>
          <p:nvPr/>
        </p:nvSpPr>
        <p:spPr>
          <a:xfrm>
            <a:off x="677936" y="6486096"/>
            <a:ext cx="2356822" cy="2256615"/>
          </a:xfrm>
          <a:custGeom>
            <a:rect b="b" l="l" r="r" t="t"/>
            <a:pathLst>
              <a:path extrusionOk="0" h="2256615" w="2356822">
                <a:moveTo>
                  <a:pt x="0" y="0"/>
                </a:moveTo>
                <a:lnTo>
                  <a:pt x="2356822" y="0"/>
                </a:lnTo>
                <a:lnTo>
                  <a:pt x="2356822" y="2256615"/>
                </a:lnTo>
                <a:lnTo>
                  <a:pt x="0" y="2256615"/>
                </a:lnTo>
                <a:lnTo>
                  <a:pt x="0" y="0"/>
                </a:lnTo>
                <a:close/>
              </a:path>
            </a:pathLst>
          </a:custGeom>
          <a:blipFill rotWithShape="1">
            <a:blip r:embed="rId5">
              <a:alphaModFix/>
            </a:blip>
            <a:stretch>
              <a:fillRect b="0" l="0" r="0" t="0"/>
            </a:stretch>
          </a:blipFill>
          <a:ln>
            <a:noFill/>
          </a:ln>
        </p:spPr>
      </p:sp>
      <p:sp>
        <p:nvSpPr>
          <p:cNvPr id="211" name="Google Shape;211;p8"/>
          <p:cNvSpPr/>
          <p:nvPr/>
        </p:nvSpPr>
        <p:spPr>
          <a:xfrm>
            <a:off x="15438411" y="6486096"/>
            <a:ext cx="2356822" cy="2256615"/>
          </a:xfrm>
          <a:custGeom>
            <a:rect b="b" l="l" r="r" t="t"/>
            <a:pathLst>
              <a:path extrusionOk="0" h="2256615" w="2356822">
                <a:moveTo>
                  <a:pt x="0" y="0"/>
                </a:moveTo>
                <a:lnTo>
                  <a:pt x="2356823" y="0"/>
                </a:lnTo>
                <a:lnTo>
                  <a:pt x="2356823" y="2256615"/>
                </a:lnTo>
                <a:lnTo>
                  <a:pt x="0" y="2256615"/>
                </a:lnTo>
                <a:lnTo>
                  <a:pt x="0" y="0"/>
                </a:lnTo>
                <a:close/>
              </a:path>
            </a:pathLst>
          </a:custGeom>
          <a:blipFill rotWithShape="1">
            <a:blip r:embed="rId5">
              <a:alphaModFix/>
            </a:blip>
            <a:stretch>
              <a:fillRect b="0" l="0" r="0" t="0"/>
            </a:stretch>
          </a:blipFill>
          <a:ln>
            <a:noFill/>
          </a:ln>
        </p:spPr>
      </p:sp>
      <p:sp>
        <p:nvSpPr>
          <p:cNvPr id="212" name="Google Shape;212;p8"/>
          <p:cNvSpPr/>
          <p:nvPr/>
        </p:nvSpPr>
        <p:spPr>
          <a:xfrm>
            <a:off x="8058174" y="6486096"/>
            <a:ext cx="2356822" cy="2256615"/>
          </a:xfrm>
          <a:custGeom>
            <a:rect b="b" l="l" r="r" t="t"/>
            <a:pathLst>
              <a:path extrusionOk="0" h="2256615" w="2356822">
                <a:moveTo>
                  <a:pt x="0" y="0"/>
                </a:moveTo>
                <a:lnTo>
                  <a:pt x="2356822" y="0"/>
                </a:lnTo>
                <a:lnTo>
                  <a:pt x="2356822" y="2256615"/>
                </a:lnTo>
                <a:lnTo>
                  <a:pt x="0" y="2256615"/>
                </a:lnTo>
                <a:lnTo>
                  <a:pt x="0" y="0"/>
                </a:lnTo>
                <a:close/>
              </a:path>
            </a:pathLst>
          </a:custGeom>
          <a:blipFill rotWithShape="1">
            <a:blip r:embed="rId6">
              <a:alphaModFix/>
            </a:blip>
            <a:stretch>
              <a:fillRect b="0" l="0" r="0" t="0"/>
            </a:stretch>
          </a:blipFill>
          <a:ln>
            <a:noFill/>
          </a:ln>
        </p:spPr>
      </p:sp>
      <p:sp>
        <p:nvSpPr>
          <p:cNvPr id="213" name="Google Shape;213;p8"/>
          <p:cNvSpPr/>
          <p:nvPr/>
        </p:nvSpPr>
        <p:spPr>
          <a:xfrm>
            <a:off x="4368055" y="6486096"/>
            <a:ext cx="2356822" cy="2256615"/>
          </a:xfrm>
          <a:custGeom>
            <a:rect b="b" l="l" r="r" t="t"/>
            <a:pathLst>
              <a:path extrusionOk="0" h="2256615" w="2356822">
                <a:moveTo>
                  <a:pt x="0" y="0"/>
                </a:moveTo>
                <a:lnTo>
                  <a:pt x="2356822" y="0"/>
                </a:lnTo>
                <a:lnTo>
                  <a:pt x="2356822" y="2256615"/>
                </a:lnTo>
                <a:lnTo>
                  <a:pt x="0" y="2256615"/>
                </a:lnTo>
                <a:lnTo>
                  <a:pt x="0" y="0"/>
                </a:lnTo>
                <a:close/>
              </a:path>
            </a:pathLst>
          </a:custGeom>
          <a:blipFill rotWithShape="1">
            <a:blip r:embed="rId7">
              <a:alphaModFix/>
            </a:blip>
            <a:stretch>
              <a:fillRect b="0" l="0" r="0" t="0"/>
            </a:stretch>
          </a:blipFill>
          <a:ln>
            <a:noFill/>
          </a:ln>
        </p:spPr>
      </p:sp>
      <p:sp>
        <p:nvSpPr>
          <p:cNvPr id="214" name="Google Shape;214;p8"/>
          <p:cNvSpPr/>
          <p:nvPr/>
        </p:nvSpPr>
        <p:spPr>
          <a:xfrm>
            <a:off x="11748496" y="6486096"/>
            <a:ext cx="2356822" cy="2256615"/>
          </a:xfrm>
          <a:custGeom>
            <a:rect b="b" l="l" r="r" t="t"/>
            <a:pathLst>
              <a:path extrusionOk="0" h="2256615" w="2356822">
                <a:moveTo>
                  <a:pt x="0" y="0"/>
                </a:moveTo>
                <a:lnTo>
                  <a:pt x="2356822" y="0"/>
                </a:lnTo>
                <a:lnTo>
                  <a:pt x="2356822" y="2256615"/>
                </a:lnTo>
                <a:lnTo>
                  <a:pt x="0" y="2256615"/>
                </a:lnTo>
                <a:lnTo>
                  <a:pt x="0" y="0"/>
                </a:lnTo>
                <a:close/>
              </a:path>
            </a:pathLst>
          </a:custGeom>
          <a:blipFill rotWithShape="1">
            <a:blip r:embed="rId7">
              <a:alphaModFix/>
            </a:blip>
            <a:stretch>
              <a:fillRect b="0" l="0" r="0" t="0"/>
            </a:stretch>
          </a:blipFill>
          <a:ln>
            <a:noFill/>
          </a:ln>
        </p:spPr>
      </p:sp>
      <p:sp>
        <p:nvSpPr>
          <p:cNvPr id="215" name="Google Shape;215;p8"/>
          <p:cNvSpPr/>
          <p:nvPr/>
        </p:nvSpPr>
        <p:spPr>
          <a:xfrm rot="3141646">
            <a:off x="1991119" y="7411978"/>
            <a:ext cx="3718751" cy="4114800"/>
          </a:xfrm>
          <a:custGeom>
            <a:rect b="b" l="l" r="r" t="t"/>
            <a:pathLst>
              <a:path extrusionOk="0" h="4114800" w="3718751">
                <a:moveTo>
                  <a:pt x="0" y="0"/>
                </a:moveTo>
                <a:lnTo>
                  <a:pt x="3718750" y="0"/>
                </a:lnTo>
                <a:lnTo>
                  <a:pt x="3718750" y="4114800"/>
                </a:lnTo>
                <a:lnTo>
                  <a:pt x="0" y="4114800"/>
                </a:lnTo>
                <a:lnTo>
                  <a:pt x="0" y="0"/>
                </a:lnTo>
                <a:close/>
              </a:path>
            </a:pathLst>
          </a:custGeom>
          <a:blipFill rotWithShape="1">
            <a:blip r:embed="rId8">
              <a:alphaModFix/>
            </a:blip>
            <a:stretch>
              <a:fillRect b="0" l="0" r="0" t="0"/>
            </a:stretch>
          </a:blipFill>
          <a:ln>
            <a:noFill/>
          </a:ln>
        </p:spPr>
      </p:sp>
      <p:sp>
        <p:nvSpPr>
          <p:cNvPr id="216" name="Google Shape;216;p8"/>
          <p:cNvSpPr txBox="1"/>
          <p:nvPr/>
        </p:nvSpPr>
        <p:spPr>
          <a:xfrm>
            <a:off x="15628453" y="7213718"/>
            <a:ext cx="1976738" cy="76327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0" lang="en-US" sz="2199" u="none" cap="none" strike="noStrike">
                <a:solidFill>
                  <a:srgbClr val="7D331F"/>
                </a:solidFill>
                <a:latin typeface="Open Sans"/>
                <a:ea typeface="Open Sans"/>
                <a:cs typeface="Open Sans"/>
                <a:sym typeface="Open Sans"/>
              </a:rPr>
              <a:t>FIFTH</a:t>
            </a:r>
            <a:endParaRPr/>
          </a:p>
          <a:p>
            <a:pPr indent="0" lvl="0" marL="0" marR="0" rtl="0" algn="ctr">
              <a:lnSpc>
                <a:spcPct val="140018"/>
              </a:lnSpc>
              <a:spcBef>
                <a:spcPts val="0"/>
              </a:spcBef>
              <a:spcAft>
                <a:spcPts val="0"/>
              </a:spcAft>
              <a:buNone/>
            </a:pPr>
            <a:r>
              <a:rPr b="1" i="0" lang="en-US" sz="2199" u="none" cap="none" strike="noStrike">
                <a:solidFill>
                  <a:srgbClr val="7D331F"/>
                </a:solidFill>
                <a:latin typeface="Open Sans"/>
                <a:ea typeface="Open Sans"/>
                <a:cs typeface="Open Sans"/>
                <a:sym typeface="Open Sans"/>
              </a:rPr>
              <a:t>POSITION</a:t>
            </a:r>
            <a:endParaRPr/>
          </a:p>
        </p:txBody>
      </p:sp>
      <p:sp>
        <p:nvSpPr>
          <p:cNvPr id="217" name="Google Shape;217;p8"/>
          <p:cNvSpPr txBox="1"/>
          <p:nvPr/>
        </p:nvSpPr>
        <p:spPr>
          <a:xfrm>
            <a:off x="8248215" y="7213718"/>
            <a:ext cx="1976738" cy="76327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0" lang="en-US" sz="2199" u="none" cap="none" strike="noStrike">
                <a:solidFill>
                  <a:srgbClr val="7D331F"/>
                </a:solidFill>
                <a:latin typeface="Open Sans"/>
                <a:ea typeface="Open Sans"/>
                <a:cs typeface="Open Sans"/>
                <a:sym typeface="Open Sans"/>
              </a:rPr>
              <a:t>THIRD</a:t>
            </a:r>
            <a:endParaRPr/>
          </a:p>
          <a:p>
            <a:pPr indent="0" lvl="0" marL="0" marR="0" rtl="0" algn="ctr">
              <a:lnSpc>
                <a:spcPct val="140018"/>
              </a:lnSpc>
              <a:spcBef>
                <a:spcPts val="0"/>
              </a:spcBef>
              <a:spcAft>
                <a:spcPts val="0"/>
              </a:spcAft>
              <a:buNone/>
            </a:pPr>
            <a:r>
              <a:rPr b="1" i="0" lang="en-US" sz="2199" u="none" cap="none" strike="noStrike">
                <a:solidFill>
                  <a:srgbClr val="7D331F"/>
                </a:solidFill>
                <a:latin typeface="Open Sans"/>
                <a:ea typeface="Open Sans"/>
                <a:cs typeface="Open Sans"/>
                <a:sym typeface="Open Sans"/>
              </a:rPr>
              <a:t>POSITION</a:t>
            </a:r>
            <a:endParaRPr/>
          </a:p>
        </p:txBody>
      </p:sp>
      <p:sp>
        <p:nvSpPr>
          <p:cNvPr id="218" name="Google Shape;218;p8"/>
          <p:cNvSpPr txBox="1"/>
          <p:nvPr/>
        </p:nvSpPr>
        <p:spPr>
          <a:xfrm>
            <a:off x="11938538" y="7213718"/>
            <a:ext cx="1976738" cy="76327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0" lang="en-US" sz="2199" u="none" cap="none" strike="noStrike">
                <a:solidFill>
                  <a:srgbClr val="7D331F"/>
                </a:solidFill>
                <a:latin typeface="Open Sans"/>
                <a:ea typeface="Open Sans"/>
                <a:cs typeface="Open Sans"/>
                <a:sym typeface="Open Sans"/>
              </a:rPr>
              <a:t>FOURTH</a:t>
            </a:r>
            <a:endParaRPr/>
          </a:p>
          <a:p>
            <a:pPr indent="0" lvl="0" marL="0" marR="0" rtl="0" algn="ctr">
              <a:lnSpc>
                <a:spcPct val="140018"/>
              </a:lnSpc>
              <a:spcBef>
                <a:spcPts val="0"/>
              </a:spcBef>
              <a:spcAft>
                <a:spcPts val="0"/>
              </a:spcAft>
              <a:buNone/>
            </a:pPr>
            <a:r>
              <a:rPr b="1" i="0" lang="en-US" sz="2199" u="none" cap="none" strike="noStrike">
                <a:solidFill>
                  <a:srgbClr val="7D331F"/>
                </a:solidFill>
                <a:latin typeface="Open Sans"/>
                <a:ea typeface="Open Sans"/>
                <a:cs typeface="Open Sans"/>
                <a:sym typeface="Open Sans"/>
              </a:rPr>
              <a:t>POSITION</a:t>
            </a:r>
            <a:endParaRPr/>
          </a:p>
        </p:txBody>
      </p:sp>
      <p:sp>
        <p:nvSpPr>
          <p:cNvPr id="219" name="Google Shape;219;p8"/>
          <p:cNvSpPr/>
          <p:nvPr/>
        </p:nvSpPr>
        <p:spPr>
          <a:xfrm rot="3141646">
            <a:off x="7520507" y="7411978"/>
            <a:ext cx="3718751" cy="4114800"/>
          </a:xfrm>
          <a:custGeom>
            <a:rect b="b" l="l" r="r" t="t"/>
            <a:pathLst>
              <a:path extrusionOk="0" h="4114800" w="3718751">
                <a:moveTo>
                  <a:pt x="0" y="0"/>
                </a:moveTo>
                <a:lnTo>
                  <a:pt x="3718750" y="0"/>
                </a:lnTo>
                <a:lnTo>
                  <a:pt x="3718750" y="4114800"/>
                </a:lnTo>
                <a:lnTo>
                  <a:pt x="0" y="4114800"/>
                </a:lnTo>
                <a:lnTo>
                  <a:pt x="0" y="0"/>
                </a:lnTo>
                <a:close/>
              </a:path>
            </a:pathLst>
          </a:custGeom>
          <a:blipFill rotWithShape="1">
            <a:blip r:embed="rId8">
              <a:alphaModFix/>
            </a:blip>
            <a:stretch>
              <a:fillRect b="0" l="0" r="0" t="0"/>
            </a:stretch>
          </a:blipFill>
          <a:ln>
            <a:noFill/>
          </a:ln>
        </p:spPr>
      </p:sp>
      <p:sp>
        <p:nvSpPr>
          <p:cNvPr id="220" name="Google Shape;220;p8"/>
          <p:cNvSpPr/>
          <p:nvPr/>
        </p:nvSpPr>
        <p:spPr>
          <a:xfrm rot="3141646">
            <a:off x="13049895" y="7411978"/>
            <a:ext cx="3718751" cy="4114800"/>
          </a:xfrm>
          <a:custGeom>
            <a:rect b="b" l="l" r="r" t="t"/>
            <a:pathLst>
              <a:path extrusionOk="0" h="4114800" w="3718751">
                <a:moveTo>
                  <a:pt x="0" y="0"/>
                </a:moveTo>
                <a:lnTo>
                  <a:pt x="3718750" y="0"/>
                </a:lnTo>
                <a:lnTo>
                  <a:pt x="3718750" y="4114800"/>
                </a:lnTo>
                <a:lnTo>
                  <a:pt x="0" y="4114800"/>
                </a:lnTo>
                <a:lnTo>
                  <a:pt x="0" y="0"/>
                </a:lnTo>
                <a:close/>
              </a:path>
            </a:pathLst>
          </a:custGeom>
          <a:blipFill rotWithShape="1">
            <a:blip r:embed="rId9">
              <a:alphaModFix/>
            </a:blip>
            <a:stretch>
              <a:fillRect b="0" l="0" r="0" t="0"/>
            </a:stretch>
          </a:blipFill>
          <a:ln>
            <a:noFill/>
          </a:ln>
        </p:spPr>
      </p:sp>
      <p:sp>
        <p:nvSpPr>
          <p:cNvPr id="221" name="Google Shape;221;p8"/>
          <p:cNvSpPr txBox="1"/>
          <p:nvPr/>
        </p:nvSpPr>
        <p:spPr>
          <a:xfrm>
            <a:off x="867978" y="7193956"/>
            <a:ext cx="1976738" cy="76327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0" lang="en-US" sz="2199" u="none" cap="none" strike="noStrike">
                <a:solidFill>
                  <a:srgbClr val="7D331F"/>
                </a:solidFill>
                <a:latin typeface="Open Sans"/>
                <a:ea typeface="Open Sans"/>
                <a:cs typeface="Open Sans"/>
                <a:sym typeface="Open Sans"/>
              </a:rPr>
              <a:t>FIRST</a:t>
            </a:r>
            <a:endParaRPr/>
          </a:p>
          <a:p>
            <a:pPr indent="0" lvl="0" marL="0" marR="0" rtl="0" algn="ctr">
              <a:lnSpc>
                <a:spcPct val="140018"/>
              </a:lnSpc>
              <a:spcBef>
                <a:spcPts val="0"/>
              </a:spcBef>
              <a:spcAft>
                <a:spcPts val="0"/>
              </a:spcAft>
              <a:buNone/>
            </a:pPr>
            <a:r>
              <a:rPr b="1" i="0" lang="en-US" sz="2199" u="none" cap="none" strike="noStrike">
                <a:solidFill>
                  <a:srgbClr val="7D331F"/>
                </a:solidFill>
                <a:latin typeface="Open Sans"/>
                <a:ea typeface="Open Sans"/>
                <a:cs typeface="Open Sans"/>
                <a:sym typeface="Open Sans"/>
              </a:rPr>
              <a:t>POSITION</a:t>
            </a:r>
            <a:endParaRPr/>
          </a:p>
        </p:txBody>
      </p:sp>
      <p:sp>
        <p:nvSpPr>
          <p:cNvPr id="222" name="Google Shape;222;p8"/>
          <p:cNvSpPr txBox="1"/>
          <p:nvPr/>
        </p:nvSpPr>
        <p:spPr>
          <a:xfrm>
            <a:off x="1121285" y="4432215"/>
            <a:ext cx="16230600" cy="197929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700" u="none" cap="none" strike="noStrike">
                <a:solidFill>
                  <a:srgbClr val="7D331F"/>
                </a:solidFill>
                <a:latin typeface="Playfair Display Black"/>
                <a:ea typeface="Playfair Display Black"/>
                <a:cs typeface="Playfair Display Black"/>
                <a:sym typeface="Playfair Display Black"/>
              </a:rPr>
              <a:t>FUNDAMENTAL DANCE POSITIONS</a:t>
            </a:r>
            <a:endParaRPr/>
          </a:p>
          <a:p>
            <a:pPr indent="0" lvl="0" marL="0" marR="0" rtl="0" algn="ctr">
              <a:lnSpc>
                <a:spcPct val="140000"/>
              </a:lnSpc>
              <a:spcBef>
                <a:spcPts val="0"/>
              </a:spcBef>
              <a:spcAft>
                <a:spcPts val="0"/>
              </a:spcAft>
              <a:buNone/>
            </a:pPr>
            <a:r>
              <a:rPr b="0" i="0" lang="en-US" sz="5700" u="none" cap="none" strike="noStrike">
                <a:solidFill>
                  <a:srgbClr val="7D331F"/>
                </a:solidFill>
                <a:latin typeface="Playfair Display Black"/>
                <a:ea typeface="Playfair Display Black"/>
                <a:cs typeface="Playfair Display Black"/>
                <a:sym typeface="Playfair Display Black"/>
              </a:rPr>
              <a:t>(FEET)</a:t>
            </a:r>
            <a:endParaRPr/>
          </a:p>
        </p:txBody>
      </p:sp>
      <p:sp>
        <p:nvSpPr>
          <p:cNvPr id="223" name="Google Shape;223;p8"/>
          <p:cNvSpPr txBox="1"/>
          <p:nvPr/>
        </p:nvSpPr>
        <p:spPr>
          <a:xfrm>
            <a:off x="4558097" y="7213718"/>
            <a:ext cx="1976738" cy="76327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0" lang="en-US" sz="2199" u="none" cap="none" strike="noStrike">
                <a:solidFill>
                  <a:srgbClr val="7D331F"/>
                </a:solidFill>
                <a:latin typeface="Open Sans"/>
                <a:ea typeface="Open Sans"/>
                <a:cs typeface="Open Sans"/>
                <a:sym typeface="Open Sans"/>
              </a:rPr>
              <a:t>SECOND</a:t>
            </a:r>
            <a:endParaRPr/>
          </a:p>
          <a:p>
            <a:pPr indent="0" lvl="0" marL="0" marR="0" rtl="0" algn="ctr">
              <a:lnSpc>
                <a:spcPct val="140018"/>
              </a:lnSpc>
              <a:spcBef>
                <a:spcPts val="0"/>
              </a:spcBef>
              <a:spcAft>
                <a:spcPts val="0"/>
              </a:spcAft>
              <a:buNone/>
            </a:pPr>
            <a:r>
              <a:rPr b="1" i="0" lang="en-US" sz="2199" u="none" cap="none" strike="noStrike">
                <a:solidFill>
                  <a:srgbClr val="7D331F"/>
                </a:solidFill>
                <a:latin typeface="Open Sans"/>
                <a:ea typeface="Open Sans"/>
                <a:cs typeface="Open Sans"/>
                <a:sym typeface="Open Sans"/>
              </a:rPr>
              <a:t>POSITION</a:t>
            </a:r>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3A194"/>
        </a:solidFill>
      </p:bgPr>
    </p:bg>
    <p:spTree>
      <p:nvGrpSpPr>
        <p:cNvPr id="227" name="Shape 227"/>
        <p:cNvGrpSpPr/>
        <p:nvPr/>
      </p:nvGrpSpPr>
      <p:grpSpPr>
        <a:xfrm>
          <a:off x="0" y="0"/>
          <a:ext cx="0" cy="0"/>
          <a:chOff x="0" y="0"/>
          <a:chExt cx="0" cy="0"/>
        </a:xfrm>
      </p:grpSpPr>
      <p:sp>
        <p:nvSpPr>
          <p:cNvPr id="228" name="Google Shape;228;p9"/>
          <p:cNvSpPr/>
          <p:nvPr/>
        </p:nvSpPr>
        <p:spPr>
          <a:xfrm>
            <a:off x="5029661" y="0"/>
            <a:ext cx="13258339" cy="10287000"/>
          </a:xfrm>
          <a:custGeom>
            <a:rect b="b" l="l" r="r" t="t"/>
            <a:pathLst>
              <a:path extrusionOk="0" h="3443065" w="4437574">
                <a:moveTo>
                  <a:pt x="0" y="0"/>
                </a:moveTo>
                <a:lnTo>
                  <a:pt x="4437574" y="0"/>
                </a:lnTo>
                <a:lnTo>
                  <a:pt x="4437574" y="3443065"/>
                </a:lnTo>
                <a:lnTo>
                  <a:pt x="0" y="3443065"/>
                </a:lnTo>
                <a:close/>
              </a:path>
            </a:pathLst>
          </a:custGeom>
          <a:solidFill>
            <a:srgbClr val="E2C2B8"/>
          </a:solidFill>
          <a:ln>
            <a:noFill/>
          </a:ln>
        </p:spPr>
      </p:sp>
      <p:sp>
        <p:nvSpPr>
          <p:cNvPr id="229" name="Google Shape;229;p9"/>
          <p:cNvSpPr/>
          <p:nvPr/>
        </p:nvSpPr>
        <p:spPr>
          <a:xfrm>
            <a:off x="13494487" y="-4793513"/>
            <a:ext cx="9587026" cy="9587026"/>
          </a:xfrm>
          <a:custGeom>
            <a:rect b="b" l="l" r="r" t="t"/>
            <a:pathLst>
              <a:path extrusionOk="0" h="9587026" w="9587026">
                <a:moveTo>
                  <a:pt x="0" y="0"/>
                </a:moveTo>
                <a:lnTo>
                  <a:pt x="9587026" y="0"/>
                </a:lnTo>
                <a:lnTo>
                  <a:pt x="9587026" y="9587026"/>
                </a:lnTo>
                <a:lnTo>
                  <a:pt x="0" y="9587026"/>
                </a:lnTo>
                <a:lnTo>
                  <a:pt x="0" y="0"/>
                </a:lnTo>
                <a:close/>
              </a:path>
            </a:pathLst>
          </a:custGeom>
          <a:blipFill rotWithShape="1">
            <a:blip r:embed="rId3">
              <a:alphaModFix/>
            </a:blip>
            <a:stretch>
              <a:fillRect b="0" l="0" r="0" t="0"/>
            </a:stretch>
          </a:blipFill>
          <a:ln>
            <a:noFill/>
          </a:ln>
        </p:spPr>
      </p:sp>
      <p:sp>
        <p:nvSpPr>
          <p:cNvPr id="230" name="Google Shape;230;p9"/>
          <p:cNvSpPr/>
          <p:nvPr/>
        </p:nvSpPr>
        <p:spPr>
          <a:xfrm>
            <a:off x="15451157" y="8072419"/>
            <a:ext cx="4546740" cy="4114800"/>
          </a:xfrm>
          <a:custGeom>
            <a:rect b="b" l="l" r="r" t="t"/>
            <a:pathLst>
              <a:path extrusionOk="0" h="4114800" w="4546740">
                <a:moveTo>
                  <a:pt x="0" y="0"/>
                </a:moveTo>
                <a:lnTo>
                  <a:pt x="4546740" y="0"/>
                </a:lnTo>
                <a:lnTo>
                  <a:pt x="4546740" y="4114800"/>
                </a:lnTo>
                <a:lnTo>
                  <a:pt x="0" y="4114800"/>
                </a:lnTo>
                <a:lnTo>
                  <a:pt x="0" y="0"/>
                </a:lnTo>
                <a:close/>
              </a:path>
            </a:pathLst>
          </a:custGeom>
          <a:blipFill rotWithShape="1">
            <a:blip r:embed="rId4">
              <a:alphaModFix/>
            </a:blip>
            <a:stretch>
              <a:fillRect b="0" l="0" r="0" t="0"/>
            </a:stretch>
          </a:blipFill>
          <a:ln>
            <a:noFill/>
          </a:ln>
        </p:spPr>
      </p:sp>
      <p:sp>
        <p:nvSpPr>
          <p:cNvPr id="231" name="Google Shape;231;p9"/>
          <p:cNvSpPr/>
          <p:nvPr/>
        </p:nvSpPr>
        <p:spPr>
          <a:xfrm>
            <a:off x="8063668" y="2685244"/>
            <a:ext cx="1136097" cy="880475"/>
          </a:xfrm>
          <a:custGeom>
            <a:rect b="b" l="l" r="r" t="t"/>
            <a:pathLst>
              <a:path extrusionOk="0" h="880475" w="1136097">
                <a:moveTo>
                  <a:pt x="0" y="0"/>
                </a:moveTo>
                <a:lnTo>
                  <a:pt x="1136097" y="0"/>
                </a:lnTo>
                <a:lnTo>
                  <a:pt x="1136097" y="880475"/>
                </a:lnTo>
                <a:lnTo>
                  <a:pt x="0" y="880475"/>
                </a:lnTo>
                <a:lnTo>
                  <a:pt x="0" y="0"/>
                </a:lnTo>
                <a:close/>
              </a:path>
            </a:pathLst>
          </a:custGeom>
          <a:blipFill rotWithShape="1">
            <a:blip r:embed="rId5">
              <a:alphaModFix/>
            </a:blip>
            <a:stretch>
              <a:fillRect b="0" l="0" r="0" t="0"/>
            </a:stretch>
          </a:blipFill>
          <a:ln>
            <a:noFill/>
          </a:ln>
        </p:spPr>
      </p:sp>
      <p:cxnSp>
        <p:nvCxnSpPr>
          <p:cNvPr id="232" name="Google Shape;232;p9"/>
          <p:cNvCxnSpPr/>
          <p:nvPr/>
        </p:nvCxnSpPr>
        <p:spPr>
          <a:xfrm>
            <a:off x="10767060" y="6621828"/>
            <a:ext cx="6492240" cy="0"/>
          </a:xfrm>
          <a:prstGeom prst="straightConnector1">
            <a:avLst/>
          </a:prstGeom>
          <a:noFill/>
          <a:ln cap="flat" cmpd="sng" w="38100">
            <a:solidFill>
              <a:srgbClr val="C3A194"/>
            </a:solidFill>
            <a:prstDash val="solid"/>
            <a:round/>
            <a:headEnd len="sm" w="sm" type="none"/>
            <a:tailEnd len="sm" w="sm" type="none"/>
          </a:ln>
        </p:spPr>
      </p:cxnSp>
      <p:sp>
        <p:nvSpPr>
          <p:cNvPr id="233" name="Google Shape;233;p9"/>
          <p:cNvSpPr/>
          <p:nvPr/>
        </p:nvSpPr>
        <p:spPr>
          <a:xfrm>
            <a:off x="1723558" y="6464237"/>
            <a:ext cx="6908158" cy="3822763"/>
          </a:xfrm>
          <a:custGeom>
            <a:rect b="b" l="l" r="r" t="t"/>
            <a:pathLst>
              <a:path extrusionOk="0" h="3822763" w="6908158">
                <a:moveTo>
                  <a:pt x="0" y="0"/>
                </a:moveTo>
                <a:lnTo>
                  <a:pt x="6908158" y="0"/>
                </a:lnTo>
                <a:lnTo>
                  <a:pt x="6908158" y="3822763"/>
                </a:lnTo>
                <a:lnTo>
                  <a:pt x="0" y="3822763"/>
                </a:lnTo>
                <a:lnTo>
                  <a:pt x="0" y="0"/>
                </a:lnTo>
                <a:close/>
              </a:path>
            </a:pathLst>
          </a:custGeom>
          <a:blipFill rotWithShape="1">
            <a:blip r:embed="rId6">
              <a:alphaModFix/>
            </a:blip>
            <a:stretch>
              <a:fillRect b="0" l="0" r="0" t="0"/>
            </a:stretch>
          </a:blipFill>
          <a:ln>
            <a:noFill/>
          </a:ln>
        </p:spPr>
      </p:sp>
      <p:sp>
        <p:nvSpPr>
          <p:cNvPr id="234" name="Google Shape;234;p9"/>
          <p:cNvSpPr txBox="1"/>
          <p:nvPr/>
        </p:nvSpPr>
        <p:spPr>
          <a:xfrm>
            <a:off x="-3630635" y="4809048"/>
            <a:ext cx="16230600" cy="114427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0" i="0" lang="en-US" sz="6699" u="none" cap="none" strike="noStrike">
                <a:solidFill>
                  <a:srgbClr val="7D331F"/>
                </a:solidFill>
                <a:latin typeface="Playfair Display Black"/>
                <a:ea typeface="Playfair Display Black"/>
                <a:cs typeface="Playfair Display Black"/>
                <a:sym typeface="Playfair Display Black"/>
              </a:rPr>
              <a:t>FIRST </a:t>
            </a:r>
            <a:r>
              <a:rPr b="0" i="0" lang="en-US" sz="6699" u="none" cap="none" strike="noStrike">
                <a:solidFill>
                  <a:srgbClr val="7D331F"/>
                </a:solidFill>
                <a:latin typeface="Playfair Display"/>
                <a:ea typeface="Playfair Display"/>
                <a:cs typeface="Playfair Display"/>
                <a:sym typeface="Playfair Display"/>
              </a:rPr>
              <a:t>POSITION</a:t>
            </a:r>
            <a:endParaRPr/>
          </a:p>
        </p:txBody>
      </p:sp>
      <p:sp>
        <p:nvSpPr>
          <p:cNvPr id="235" name="Google Shape;235;p9"/>
          <p:cNvSpPr txBox="1"/>
          <p:nvPr/>
        </p:nvSpPr>
        <p:spPr>
          <a:xfrm>
            <a:off x="8772408" y="3617378"/>
            <a:ext cx="8160768" cy="2794002"/>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999" u="none" cap="none" strike="noStrike">
                <a:solidFill>
                  <a:srgbClr val="7D331F"/>
                </a:solidFill>
                <a:latin typeface="Open Sans"/>
                <a:ea typeface="Open Sans"/>
                <a:cs typeface="Open Sans"/>
                <a:sym typeface="Open Sans"/>
              </a:rPr>
              <a:t>Form a </a:t>
            </a:r>
            <a:r>
              <a:rPr b="1" i="0" lang="en-US" sz="3999" u="none" cap="none" strike="noStrike">
                <a:solidFill>
                  <a:srgbClr val="3D6259"/>
                </a:solidFill>
                <a:latin typeface="Open Sans"/>
                <a:ea typeface="Open Sans"/>
                <a:cs typeface="Open Sans"/>
                <a:sym typeface="Open Sans"/>
              </a:rPr>
              <a:t>V-shape</a:t>
            </a:r>
            <a:r>
              <a:rPr b="1" i="0" lang="en-US" sz="3999" u="none" cap="none" strike="noStrike">
                <a:solidFill>
                  <a:srgbClr val="7D331F"/>
                </a:solidFill>
                <a:latin typeface="Open Sans"/>
                <a:ea typeface="Open Sans"/>
                <a:cs typeface="Open Sans"/>
                <a:sym typeface="Open Sans"/>
              </a:rPr>
              <a:t> with your feet by </a:t>
            </a:r>
            <a:r>
              <a:rPr b="1" i="0" lang="en-US" sz="3999" u="none" cap="none" strike="noStrike">
                <a:solidFill>
                  <a:srgbClr val="3D6259"/>
                </a:solidFill>
                <a:latin typeface="Open Sans"/>
                <a:ea typeface="Open Sans"/>
                <a:cs typeface="Open Sans"/>
                <a:sym typeface="Open Sans"/>
              </a:rPr>
              <a:t>bringing your heels together to touch</a:t>
            </a:r>
            <a:r>
              <a:rPr b="1" i="0" lang="en-US" sz="3999" u="none" cap="none" strike="noStrike">
                <a:solidFill>
                  <a:srgbClr val="7D331F"/>
                </a:solidFill>
                <a:latin typeface="Open Sans"/>
                <a:ea typeface="Open Sans"/>
                <a:cs typeface="Open Sans"/>
                <a:sym typeface="Open Sans"/>
              </a:rPr>
              <a:t> while </a:t>
            </a:r>
            <a:r>
              <a:rPr b="1" i="0" lang="en-US" sz="3999" u="none" cap="none" strike="noStrike">
                <a:solidFill>
                  <a:srgbClr val="3D6259"/>
                </a:solidFill>
                <a:latin typeface="Open Sans"/>
                <a:ea typeface="Open Sans"/>
                <a:cs typeface="Open Sans"/>
                <a:sym typeface="Open Sans"/>
              </a:rPr>
              <a:t>keeping your toes away from each other.</a:t>
            </a:r>
            <a:endParaRPr/>
          </a:p>
        </p:txBody>
      </p:sp>
      <p:sp>
        <p:nvSpPr>
          <p:cNvPr id="236" name="Google Shape;236;p9"/>
          <p:cNvSpPr txBox="1"/>
          <p:nvPr/>
        </p:nvSpPr>
        <p:spPr>
          <a:xfrm>
            <a:off x="2879064" y="4257482"/>
            <a:ext cx="2067339" cy="69595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4100" u="none" cap="none" strike="noStrike">
                <a:solidFill>
                  <a:srgbClr val="7D331F"/>
                </a:solidFill>
                <a:latin typeface="Playfair Display"/>
                <a:ea typeface="Playfair Display"/>
                <a:cs typeface="Playfair Display"/>
                <a:sym typeface="Playfair Display"/>
              </a:rPr>
              <a:t>(FEET)</a:t>
            </a:r>
            <a:endParaRPr/>
          </a:p>
        </p:txBody>
      </p:sp>
      <p:sp>
        <p:nvSpPr>
          <p:cNvPr id="237" name="Google Shape;237;p9"/>
          <p:cNvSpPr/>
          <p:nvPr/>
        </p:nvSpPr>
        <p:spPr>
          <a:xfrm rot="-2611478">
            <a:off x="12183680" y="1084900"/>
            <a:ext cx="726217" cy="1814162"/>
          </a:xfrm>
          <a:custGeom>
            <a:rect b="b" l="l" r="r" t="t"/>
            <a:pathLst>
              <a:path extrusionOk="0" h="1814162" w="726217">
                <a:moveTo>
                  <a:pt x="0" y="0"/>
                </a:moveTo>
                <a:lnTo>
                  <a:pt x="726217" y="0"/>
                </a:lnTo>
                <a:lnTo>
                  <a:pt x="726217" y="1814162"/>
                </a:lnTo>
                <a:lnTo>
                  <a:pt x="0" y="1814162"/>
                </a:lnTo>
                <a:lnTo>
                  <a:pt x="0" y="0"/>
                </a:lnTo>
                <a:close/>
              </a:path>
            </a:pathLst>
          </a:custGeom>
          <a:blipFill rotWithShape="1">
            <a:blip r:embed="rId7">
              <a:alphaModFix/>
            </a:blip>
            <a:stretch>
              <a:fillRect b="0" l="0" r="-121704" t="0"/>
            </a:stretch>
          </a:blipFill>
          <a:ln>
            <a:noFill/>
          </a:ln>
        </p:spPr>
      </p:sp>
      <p:sp>
        <p:nvSpPr>
          <p:cNvPr id="238" name="Google Shape;238;p9"/>
          <p:cNvSpPr/>
          <p:nvPr/>
        </p:nvSpPr>
        <p:spPr>
          <a:xfrm rot="2610115">
            <a:off x="13577498" y="1046701"/>
            <a:ext cx="776113" cy="1814162"/>
          </a:xfrm>
          <a:custGeom>
            <a:rect b="b" l="l" r="r" t="t"/>
            <a:pathLst>
              <a:path extrusionOk="0" h="1814162" w="776113">
                <a:moveTo>
                  <a:pt x="0" y="0"/>
                </a:moveTo>
                <a:lnTo>
                  <a:pt x="776114" y="0"/>
                </a:lnTo>
                <a:lnTo>
                  <a:pt x="776114" y="1814162"/>
                </a:lnTo>
                <a:lnTo>
                  <a:pt x="0" y="1814162"/>
                </a:lnTo>
                <a:lnTo>
                  <a:pt x="0" y="0"/>
                </a:lnTo>
                <a:close/>
              </a:path>
            </a:pathLst>
          </a:custGeom>
          <a:blipFill rotWithShape="1">
            <a:blip r:embed="rId7">
              <a:alphaModFix/>
            </a:blip>
            <a:stretch>
              <a:fillRect b="0" l="-107447"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